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95" r:id="rId2"/>
    <p:sldId id="266" r:id="rId3"/>
    <p:sldId id="268" r:id="rId4"/>
    <p:sldId id="329" r:id="rId5"/>
    <p:sldId id="296" r:id="rId6"/>
    <p:sldId id="304" r:id="rId7"/>
    <p:sldId id="297" r:id="rId8"/>
    <p:sldId id="322" r:id="rId9"/>
    <p:sldId id="298" r:id="rId10"/>
    <p:sldId id="270" r:id="rId11"/>
    <p:sldId id="323" r:id="rId12"/>
    <p:sldId id="299" r:id="rId13"/>
    <p:sldId id="330" r:id="rId14"/>
    <p:sldId id="331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23F6-E3B9-439A-89C0-A5CD087DA9F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A2BAD-79A4-49E7-AD99-411A220C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331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CE788-B8CA-4651-A158-D943F9C2F9B1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7483-0D4D-4EA7-B3F4-393C8FF8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63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28192F-1D4D-4F2C-835C-E28E737E15E5}" type="datetime1">
              <a:rPr lang="en-US" smtClean="0"/>
              <a:t>5/22/2023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88534-AE72-4F77-A8EC-FC9A97DBCAA7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87C7A-083B-4F46-85E0-CC15D1E7D160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A8520-2A7D-44EA-A4B4-F05F863E2B81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BDF7B-2BFC-42E7-9CE8-A12DCD284CE7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4C3382-ACE4-4CAD-8C5F-E90E53801264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A7E1B7-9FDB-4297-B0B6-EA40C2980659}" type="datetime1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5C8006-91E6-4F86-8A92-4B2BF16C5A75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79170-13AE-482D-8382-E74EDB32E911}" type="datetime1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60497C-3942-47BE-A94D-09A028038BC1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161F94-580E-44A1-B043-5DDF09CCCAF0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431AFF-571C-464C-AC36-AB7BD6B986FF}" type="datetime1">
              <a:rPr lang="en-US" smtClean="0"/>
              <a:t>5/22/2023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Dr.Babak Rasouli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"/>
            <a:ext cx="6858000" cy="572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66595" y="6019800"/>
            <a:ext cx="367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of thoracic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in Ox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MKE\Desktop\jfhgiu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2530"/>
            <a:ext cx="7105650" cy="5523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15922"/>
            <a:ext cx="4724400" cy="6929120"/>
          </a:xfrm>
        </p:spPr>
      </p:pic>
    </p:spTree>
    <p:extLst>
      <p:ext uri="{BB962C8B-B14F-4D97-AF65-F5344CB8AC3E}">
        <p14:creationId xmlns:p14="http://schemas.microsoft.com/office/powerpoint/2010/main" val="38030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VET\VETERINARY MEDICINE\ANATOMY\Presents\semnan- comparative\II\Cardiovascular\PORTAL SYST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308957" cy="435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MSI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2" y="685800"/>
            <a:ext cx="6934200" cy="51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7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5029200"/>
            <a:ext cx="8229600" cy="1143000"/>
          </a:xfrm>
        </p:spPr>
        <p:txBody>
          <a:bodyPr>
            <a:normAutofit/>
          </a:bodyPr>
          <a:lstStyle/>
          <a:p>
            <a:r>
              <a:rPr lang="fa-IR" sz="1800" dirty="0" smtClean="0"/>
              <a:t>انشعابات سرخرگ خاصره ای داخلی در گاو</a:t>
            </a:r>
            <a:endParaRPr lang="en-US" sz="1800" dirty="0"/>
          </a:p>
        </p:txBody>
      </p:sp>
      <p:pic>
        <p:nvPicPr>
          <p:cNvPr id="8194" name="Picture 2" descr="E:\Research\کتاب\Anatomy II  nahaei2\فصل دوم قلبی - عروقی\انشعابات اصلی سرخرگ خاصره ای داخلی در گا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315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8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Branches of iliac artery in dog</a:t>
            </a:r>
            <a:endParaRPr lang="en-US" sz="1800" dirty="0"/>
          </a:p>
        </p:txBody>
      </p:sp>
      <p:pic>
        <p:nvPicPr>
          <p:cNvPr id="9218" name="Picture 2" descr="C:\Users\MSI\Desktop\Untitle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979"/>
            <a:ext cx="5407888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0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VET\BOOK\PHD\قلبی -عروقی\انشعابات اصلی آئورت در س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105400" cy="65640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Of Abdominal Cavity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MKE\Desktop\as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95" y="533400"/>
            <a:ext cx="855186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SI\Desktop\Untitl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808"/>
            <a:ext cx="6324600" cy="66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9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I\Desktop\Untitle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662"/>
            <a:ext cx="7086600" cy="65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VET\BOOK\PHD\قلبی -عروقی\2342345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6220351" cy="566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VET\BOOK\PHD\قلبی -عروقی\انشعابات شرین های مزانتری در سگ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5952226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7239000" cy="6094496"/>
          </a:xfrm>
        </p:spPr>
      </p:pic>
    </p:spTree>
    <p:extLst>
      <p:ext uri="{BB962C8B-B14F-4D97-AF65-F5344CB8AC3E}">
        <p14:creationId xmlns:p14="http://schemas.microsoft.com/office/powerpoint/2010/main" val="226098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VET\BOOK\PHD\قلبی -عروقی\انشعابات شریان شکمی در گاو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6453663" cy="529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1989</TotalTime>
  <Words>23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انشعابات سرخرگ خاصره ای داخلی در گاو</vt:lpstr>
      <vt:lpstr>Branches of iliac artery in dog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Mourinhio</dc:creator>
  <cp:lastModifiedBy>MSI</cp:lastModifiedBy>
  <cp:revision>137</cp:revision>
  <dcterms:created xsi:type="dcterms:W3CDTF">2006-08-16T00:00:00Z</dcterms:created>
  <dcterms:modified xsi:type="dcterms:W3CDTF">2023-05-22T05:23:06Z</dcterms:modified>
</cp:coreProperties>
</file>