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87" r:id="rId2"/>
    <p:sldId id="288" r:id="rId3"/>
    <p:sldId id="256" r:id="rId4"/>
    <p:sldId id="289" r:id="rId5"/>
    <p:sldId id="290" r:id="rId6"/>
    <p:sldId id="299" r:id="rId7"/>
    <p:sldId id="291" r:id="rId8"/>
    <p:sldId id="292" r:id="rId9"/>
    <p:sldId id="293" r:id="rId10"/>
    <p:sldId id="294" r:id="rId11"/>
    <p:sldId id="257" r:id="rId12"/>
    <p:sldId id="258" r:id="rId13"/>
    <p:sldId id="285" r:id="rId14"/>
    <p:sldId id="286" r:id="rId15"/>
    <p:sldId id="259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046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06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4637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55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19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39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7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5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7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73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1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6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1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1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29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1DF03C7-372A-4692-BD3B-74E98C7D715B}" type="datetimeFigureOut">
              <a:rPr lang="en-US" smtClean="0"/>
              <a:t>11/6/2021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B47D0E2-5088-4706-A7A2-EA0DC8AFB0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3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325" y="618517"/>
            <a:ext cx="4382125" cy="328236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2998888"/>
            <a:ext cx="4476750" cy="284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34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618517"/>
            <a:ext cx="6324600" cy="5838092"/>
          </a:xfrm>
        </p:spPr>
      </p:pic>
    </p:spTree>
    <p:extLst>
      <p:ext uri="{BB962C8B-B14F-4D97-AF65-F5344CB8AC3E}">
        <p14:creationId xmlns:p14="http://schemas.microsoft.com/office/powerpoint/2010/main" val="3981447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110" y="-128876"/>
            <a:ext cx="5240156" cy="6986876"/>
          </a:xfrm>
        </p:spPr>
      </p:pic>
    </p:spTree>
    <p:extLst>
      <p:ext uri="{BB962C8B-B14F-4D97-AF65-F5344CB8AC3E}">
        <p14:creationId xmlns:p14="http://schemas.microsoft.com/office/powerpoint/2010/main" val="1592327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518" y="218836"/>
            <a:ext cx="4474964" cy="5966620"/>
          </a:xfrm>
        </p:spPr>
      </p:pic>
    </p:spTree>
    <p:extLst>
      <p:ext uri="{BB962C8B-B14F-4D97-AF65-F5344CB8AC3E}">
        <p14:creationId xmlns:p14="http://schemas.microsoft.com/office/powerpoint/2010/main" val="1495310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821" y="502575"/>
            <a:ext cx="5095203" cy="5834831"/>
          </a:xfrm>
        </p:spPr>
      </p:pic>
    </p:spTree>
    <p:extLst>
      <p:ext uri="{BB962C8B-B14F-4D97-AF65-F5344CB8AC3E}">
        <p14:creationId xmlns:p14="http://schemas.microsoft.com/office/powerpoint/2010/main" val="2148929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779" y="502575"/>
            <a:ext cx="4771702" cy="5555325"/>
          </a:xfrm>
        </p:spPr>
      </p:pic>
    </p:spTree>
    <p:extLst>
      <p:ext uri="{BB962C8B-B14F-4D97-AF65-F5344CB8AC3E}">
        <p14:creationId xmlns:p14="http://schemas.microsoft.com/office/powerpoint/2010/main" val="3838078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78" y="332767"/>
            <a:ext cx="7067348" cy="5314646"/>
          </a:xfrm>
        </p:spPr>
      </p:pic>
    </p:spTree>
    <p:extLst>
      <p:ext uri="{BB962C8B-B14F-4D97-AF65-F5344CB8AC3E}">
        <p14:creationId xmlns:p14="http://schemas.microsoft.com/office/powerpoint/2010/main" val="2626346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886" y="618517"/>
            <a:ext cx="4307680" cy="5743575"/>
          </a:xfrm>
        </p:spPr>
      </p:pic>
    </p:spTree>
    <p:extLst>
      <p:ext uri="{BB962C8B-B14F-4D97-AF65-F5344CB8AC3E}">
        <p14:creationId xmlns:p14="http://schemas.microsoft.com/office/powerpoint/2010/main" val="328220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716571"/>
            <a:ext cx="7067550" cy="5293841"/>
          </a:xfrm>
        </p:spPr>
      </p:pic>
    </p:spTree>
    <p:extLst>
      <p:ext uri="{BB962C8B-B14F-4D97-AF65-F5344CB8AC3E}">
        <p14:creationId xmlns:p14="http://schemas.microsoft.com/office/powerpoint/2010/main" val="271985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41" y="1120313"/>
            <a:ext cx="10343713" cy="413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17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1" y="407883"/>
            <a:ext cx="6186472" cy="5688118"/>
          </a:xfrm>
        </p:spPr>
      </p:pic>
    </p:spTree>
    <p:extLst>
      <p:ext uri="{BB962C8B-B14F-4D97-AF65-F5344CB8AC3E}">
        <p14:creationId xmlns:p14="http://schemas.microsoft.com/office/powerpoint/2010/main" val="3913389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1" y="167481"/>
            <a:ext cx="4903588" cy="6538119"/>
          </a:xfrm>
        </p:spPr>
      </p:pic>
    </p:spTree>
    <p:extLst>
      <p:ext uri="{BB962C8B-B14F-4D97-AF65-F5344CB8AC3E}">
        <p14:creationId xmlns:p14="http://schemas.microsoft.com/office/powerpoint/2010/main" val="2531413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367903"/>
            <a:ext cx="5810250" cy="5836189"/>
          </a:xfrm>
        </p:spPr>
      </p:pic>
    </p:spTree>
    <p:extLst>
      <p:ext uri="{BB962C8B-B14F-4D97-AF65-F5344CB8AC3E}">
        <p14:creationId xmlns:p14="http://schemas.microsoft.com/office/powerpoint/2010/main" val="1922087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209" y="0"/>
            <a:ext cx="4897582" cy="7689206"/>
          </a:xfrm>
        </p:spPr>
      </p:pic>
    </p:spTree>
    <p:extLst>
      <p:ext uri="{BB962C8B-B14F-4D97-AF65-F5344CB8AC3E}">
        <p14:creationId xmlns:p14="http://schemas.microsoft.com/office/powerpoint/2010/main" val="68679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28017"/>
            <a:ext cx="3907242" cy="5860865"/>
          </a:xfrm>
        </p:spPr>
      </p:pic>
    </p:spTree>
    <p:extLst>
      <p:ext uri="{BB962C8B-B14F-4D97-AF65-F5344CB8AC3E}">
        <p14:creationId xmlns:p14="http://schemas.microsoft.com/office/powerpoint/2010/main" val="262629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326231"/>
            <a:ext cx="3808412" cy="5712620"/>
          </a:xfrm>
        </p:spPr>
      </p:pic>
    </p:spTree>
    <p:extLst>
      <p:ext uri="{BB962C8B-B14F-4D97-AF65-F5344CB8AC3E}">
        <p14:creationId xmlns:p14="http://schemas.microsoft.com/office/powerpoint/2010/main" val="171526032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13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babrs32@yahoo.com</dc:creator>
  <cp:lastModifiedBy>DELL</cp:lastModifiedBy>
  <cp:revision>3</cp:revision>
  <dcterms:created xsi:type="dcterms:W3CDTF">2018-11-25T08:04:48Z</dcterms:created>
  <dcterms:modified xsi:type="dcterms:W3CDTF">2021-11-06T13:49:06Z</dcterms:modified>
</cp:coreProperties>
</file>