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87" r:id="rId2"/>
    <p:sldId id="288" r:id="rId3"/>
    <p:sldId id="256" r:id="rId4"/>
    <p:sldId id="289" r:id="rId5"/>
    <p:sldId id="290" r:id="rId6"/>
    <p:sldId id="299" r:id="rId7"/>
    <p:sldId id="291" r:id="rId8"/>
    <p:sldId id="292" r:id="rId9"/>
    <p:sldId id="293" r:id="rId10"/>
    <p:sldId id="294" r:id="rId11"/>
    <p:sldId id="257" r:id="rId12"/>
    <p:sldId id="258" r:id="rId13"/>
    <p:sldId id="285" r:id="rId14"/>
    <p:sldId id="286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4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63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39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7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6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DF03C7-372A-4692-BD3B-74E98C7D715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47D0E2-5088-4706-A7A2-EA0DC8AF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25" y="618517"/>
            <a:ext cx="4382125" cy="32823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2998888"/>
            <a:ext cx="4476750" cy="2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3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618517"/>
            <a:ext cx="6324600" cy="5838092"/>
          </a:xfrm>
        </p:spPr>
      </p:pic>
    </p:spTree>
    <p:extLst>
      <p:ext uri="{BB962C8B-B14F-4D97-AF65-F5344CB8AC3E}">
        <p14:creationId xmlns:p14="http://schemas.microsoft.com/office/powerpoint/2010/main" val="398144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10" y="-128876"/>
            <a:ext cx="5240156" cy="6986876"/>
          </a:xfrm>
        </p:spPr>
      </p:pic>
    </p:spTree>
    <p:extLst>
      <p:ext uri="{BB962C8B-B14F-4D97-AF65-F5344CB8AC3E}">
        <p14:creationId xmlns:p14="http://schemas.microsoft.com/office/powerpoint/2010/main" val="159232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18" y="218836"/>
            <a:ext cx="4474964" cy="5966620"/>
          </a:xfrm>
        </p:spPr>
      </p:pic>
    </p:spTree>
    <p:extLst>
      <p:ext uri="{BB962C8B-B14F-4D97-AF65-F5344CB8AC3E}">
        <p14:creationId xmlns:p14="http://schemas.microsoft.com/office/powerpoint/2010/main" val="149531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21" y="502575"/>
            <a:ext cx="5095203" cy="5834831"/>
          </a:xfrm>
        </p:spPr>
      </p:pic>
    </p:spTree>
    <p:extLst>
      <p:ext uri="{BB962C8B-B14F-4D97-AF65-F5344CB8AC3E}">
        <p14:creationId xmlns:p14="http://schemas.microsoft.com/office/powerpoint/2010/main" val="214892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79" y="502575"/>
            <a:ext cx="4771702" cy="5555325"/>
          </a:xfrm>
        </p:spPr>
      </p:pic>
    </p:spTree>
    <p:extLst>
      <p:ext uri="{BB962C8B-B14F-4D97-AF65-F5344CB8AC3E}">
        <p14:creationId xmlns:p14="http://schemas.microsoft.com/office/powerpoint/2010/main" val="383807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78" y="332767"/>
            <a:ext cx="7067348" cy="5314646"/>
          </a:xfrm>
        </p:spPr>
      </p:pic>
    </p:spTree>
    <p:extLst>
      <p:ext uri="{BB962C8B-B14F-4D97-AF65-F5344CB8AC3E}">
        <p14:creationId xmlns:p14="http://schemas.microsoft.com/office/powerpoint/2010/main" val="262634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86" y="618517"/>
            <a:ext cx="4307680" cy="5743575"/>
          </a:xfrm>
        </p:spPr>
      </p:pic>
    </p:spTree>
    <p:extLst>
      <p:ext uri="{BB962C8B-B14F-4D97-AF65-F5344CB8AC3E}">
        <p14:creationId xmlns:p14="http://schemas.microsoft.com/office/powerpoint/2010/main" val="328220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716571"/>
            <a:ext cx="7067550" cy="5293841"/>
          </a:xfrm>
        </p:spPr>
      </p:pic>
    </p:spTree>
    <p:extLst>
      <p:ext uri="{BB962C8B-B14F-4D97-AF65-F5344CB8AC3E}">
        <p14:creationId xmlns:p14="http://schemas.microsoft.com/office/powerpoint/2010/main" val="271985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1" y="1120313"/>
            <a:ext cx="10343713" cy="41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1" y="407883"/>
            <a:ext cx="6186472" cy="5688118"/>
          </a:xfrm>
        </p:spPr>
      </p:pic>
    </p:spTree>
    <p:extLst>
      <p:ext uri="{BB962C8B-B14F-4D97-AF65-F5344CB8AC3E}">
        <p14:creationId xmlns:p14="http://schemas.microsoft.com/office/powerpoint/2010/main" val="391338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67481"/>
            <a:ext cx="4903588" cy="6538119"/>
          </a:xfrm>
        </p:spPr>
      </p:pic>
    </p:spTree>
    <p:extLst>
      <p:ext uri="{BB962C8B-B14F-4D97-AF65-F5344CB8AC3E}">
        <p14:creationId xmlns:p14="http://schemas.microsoft.com/office/powerpoint/2010/main" val="253141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67903"/>
            <a:ext cx="5810250" cy="5836189"/>
          </a:xfrm>
        </p:spPr>
      </p:pic>
    </p:spTree>
    <p:extLst>
      <p:ext uri="{BB962C8B-B14F-4D97-AF65-F5344CB8AC3E}">
        <p14:creationId xmlns:p14="http://schemas.microsoft.com/office/powerpoint/2010/main" val="192208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09" y="0"/>
            <a:ext cx="4897582" cy="7689206"/>
          </a:xfrm>
        </p:spPr>
      </p:pic>
    </p:spTree>
    <p:extLst>
      <p:ext uri="{BB962C8B-B14F-4D97-AF65-F5344CB8AC3E}">
        <p14:creationId xmlns:p14="http://schemas.microsoft.com/office/powerpoint/2010/main" val="6867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8017"/>
            <a:ext cx="3907242" cy="5860865"/>
          </a:xfrm>
        </p:spPr>
      </p:pic>
    </p:spTree>
    <p:extLst>
      <p:ext uri="{BB962C8B-B14F-4D97-AF65-F5344CB8AC3E}">
        <p14:creationId xmlns:p14="http://schemas.microsoft.com/office/powerpoint/2010/main" val="262629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26231"/>
            <a:ext cx="3808412" cy="5712620"/>
          </a:xfrm>
        </p:spPr>
      </p:pic>
    </p:spTree>
    <p:extLst>
      <p:ext uri="{BB962C8B-B14F-4D97-AF65-F5344CB8AC3E}">
        <p14:creationId xmlns:p14="http://schemas.microsoft.com/office/powerpoint/2010/main" val="171526032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babrs32@yahoo.com</dc:creator>
  <cp:lastModifiedBy>DELL</cp:lastModifiedBy>
  <cp:revision>3</cp:revision>
  <dcterms:created xsi:type="dcterms:W3CDTF">2018-11-25T08:04:48Z</dcterms:created>
  <dcterms:modified xsi:type="dcterms:W3CDTF">2021-11-06T13:49:06Z</dcterms:modified>
</cp:coreProperties>
</file>