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9" autoAdjust="0"/>
    <p:restoredTop sz="94660"/>
  </p:normalViewPr>
  <p:slideViewPr>
    <p:cSldViewPr snapToGrid="0">
      <p:cViewPr varScale="1">
        <p:scale>
          <a:sx n="69" d="100"/>
          <a:sy n="69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4591-F380-4D02-AC00-6321BF9F16AE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8AEBD-0E3A-4131-9DA8-595A7BE20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5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4591-F380-4D02-AC00-6321BF9F16AE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8AEBD-0E3A-4131-9DA8-595A7BE20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1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4591-F380-4D02-AC00-6321BF9F16AE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8AEBD-0E3A-4131-9DA8-595A7BE20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34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4591-F380-4D02-AC00-6321BF9F16AE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8AEBD-0E3A-4131-9DA8-595A7BE2051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8263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4591-F380-4D02-AC00-6321BF9F16AE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8AEBD-0E3A-4131-9DA8-595A7BE20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0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4591-F380-4D02-AC00-6321BF9F16AE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8AEBD-0E3A-4131-9DA8-595A7BE20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91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4591-F380-4D02-AC00-6321BF9F16AE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8AEBD-0E3A-4131-9DA8-595A7BE20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00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4591-F380-4D02-AC00-6321BF9F16AE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8AEBD-0E3A-4131-9DA8-595A7BE20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35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4591-F380-4D02-AC00-6321BF9F16AE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8AEBD-0E3A-4131-9DA8-595A7BE20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8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4591-F380-4D02-AC00-6321BF9F16AE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8AEBD-0E3A-4131-9DA8-595A7BE20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9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4591-F380-4D02-AC00-6321BF9F16AE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8AEBD-0E3A-4131-9DA8-595A7BE20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7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4591-F380-4D02-AC00-6321BF9F16AE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8AEBD-0E3A-4131-9DA8-595A7BE20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1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4591-F380-4D02-AC00-6321BF9F16AE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8AEBD-0E3A-4131-9DA8-595A7BE20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56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4591-F380-4D02-AC00-6321BF9F16AE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8AEBD-0E3A-4131-9DA8-595A7BE20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30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4591-F380-4D02-AC00-6321BF9F16AE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8AEBD-0E3A-4131-9DA8-595A7BE20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9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4591-F380-4D02-AC00-6321BF9F16AE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8AEBD-0E3A-4131-9DA8-595A7BE20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8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4591-F380-4D02-AC00-6321BF9F16AE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8AEBD-0E3A-4131-9DA8-595A7BE20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9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45D4591-F380-4D02-AC00-6321BF9F16AE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8AEBD-0E3A-4131-9DA8-595A7BE20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482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907" y="1201778"/>
            <a:ext cx="5479296" cy="4434748"/>
          </a:xfrm>
        </p:spPr>
      </p:pic>
    </p:spTree>
    <p:extLst>
      <p:ext uri="{BB962C8B-B14F-4D97-AF65-F5344CB8AC3E}">
        <p14:creationId xmlns:p14="http://schemas.microsoft.com/office/powerpoint/2010/main" val="201690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343" y="803359"/>
            <a:ext cx="6744916" cy="5058687"/>
          </a:xfrm>
        </p:spPr>
      </p:pic>
    </p:spTree>
    <p:extLst>
      <p:ext uri="{BB962C8B-B14F-4D97-AF65-F5344CB8AC3E}">
        <p14:creationId xmlns:p14="http://schemas.microsoft.com/office/powerpoint/2010/main" val="23500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940" y="672352"/>
            <a:ext cx="8027894" cy="5351929"/>
          </a:xfrm>
        </p:spPr>
      </p:pic>
    </p:spTree>
    <p:extLst>
      <p:ext uri="{BB962C8B-B14F-4D97-AF65-F5344CB8AC3E}">
        <p14:creationId xmlns:p14="http://schemas.microsoft.com/office/powerpoint/2010/main" val="326820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100" y="652113"/>
            <a:ext cx="4102743" cy="5596287"/>
          </a:xfrm>
        </p:spPr>
      </p:pic>
    </p:spTree>
    <p:extLst>
      <p:ext uri="{BB962C8B-B14F-4D97-AF65-F5344CB8AC3E}">
        <p14:creationId xmlns:p14="http://schemas.microsoft.com/office/powerpoint/2010/main" val="217939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555" y="1152983"/>
            <a:ext cx="6916549" cy="4896917"/>
          </a:xfrm>
        </p:spPr>
      </p:pic>
    </p:spTree>
    <p:extLst>
      <p:ext uri="{BB962C8B-B14F-4D97-AF65-F5344CB8AC3E}">
        <p14:creationId xmlns:p14="http://schemas.microsoft.com/office/powerpoint/2010/main" val="7283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94" y="1152983"/>
            <a:ext cx="6777317" cy="4993813"/>
          </a:xfrm>
        </p:spPr>
      </p:pic>
    </p:spTree>
    <p:extLst>
      <p:ext uri="{BB962C8B-B14F-4D97-AF65-F5344CB8AC3E}">
        <p14:creationId xmlns:p14="http://schemas.microsoft.com/office/powerpoint/2010/main" val="251233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01" y="171030"/>
            <a:ext cx="6686970" cy="6686970"/>
          </a:xfrm>
        </p:spPr>
      </p:pic>
    </p:spTree>
    <p:extLst>
      <p:ext uri="{BB962C8B-B14F-4D97-AF65-F5344CB8AC3E}">
        <p14:creationId xmlns:p14="http://schemas.microsoft.com/office/powerpoint/2010/main" val="8432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760" y="1106521"/>
            <a:ext cx="4867276" cy="4867276"/>
          </a:xfrm>
        </p:spPr>
      </p:pic>
    </p:spTree>
    <p:extLst>
      <p:ext uri="{BB962C8B-B14F-4D97-AF65-F5344CB8AC3E}">
        <p14:creationId xmlns:p14="http://schemas.microsoft.com/office/powerpoint/2010/main" val="321732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babrs32@yahoo.com</dc:creator>
  <cp:lastModifiedBy>DELL</cp:lastModifiedBy>
  <cp:revision>5</cp:revision>
  <dcterms:created xsi:type="dcterms:W3CDTF">2018-11-25T08:00:49Z</dcterms:created>
  <dcterms:modified xsi:type="dcterms:W3CDTF">2021-10-16T14:21:04Z</dcterms:modified>
</cp:coreProperties>
</file>