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319" r:id="rId2"/>
    <p:sldId id="320" r:id="rId3"/>
    <p:sldId id="272" r:id="rId4"/>
    <p:sldId id="277" r:id="rId5"/>
    <p:sldId id="266" r:id="rId6"/>
    <p:sldId id="269" r:id="rId7"/>
    <p:sldId id="274" r:id="rId8"/>
    <p:sldId id="276" r:id="rId9"/>
    <p:sldId id="278" r:id="rId10"/>
    <p:sldId id="256" r:id="rId11"/>
    <p:sldId id="257" r:id="rId12"/>
    <p:sldId id="258" r:id="rId13"/>
    <p:sldId id="259" r:id="rId14"/>
    <p:sldId id="260" r:id="rId15"/>
    <p:sldId id="321" r:id="rId16"/>
    <p:sldId id="261" r:id="rId17"/>
    <p:sldId id="283" r:id="rId18"/>
    <p:sldId id="262" r:id="rId19"/>
    <p:sldId id="279" r:id="rId20"/>
    <p:sldId id="280" r:id="rId21"/>
    <p:sldId id="281" r:id="rId22"/>
    <p:sldId id="282" r:id="rId23"/>
    <p:sldId id="284" r:id="rId24"/>
    <p:sldId id="285" r:id="rId25"/>
    <p:sldId id="286" r:id="rId26"/>
    <p:sldId id="298" r:id="rId27"/>
    <p:sldId id="302" r:id="rId28"/>
    <p:sldId id="287" r:id="rId29"/>
    <p:sldId id="288" r:id="rId30"/>
    <p:sldId id="289" r:id="rId31"/>
    <p:sldId id="290" r:id="rId32"/>
    <p:sldId id="292" r:id="rId33"/>
    <p:sldId id="291" r:id="rId34"/>
    <p:sldId id="293" r:id="rId35"/>
    <p:sldId id="294" r:id="rId36"/>
    <p:sldId id="297" r:id="rId37"/>
    <p:sldId id="295" r:id="rId38"/>
    <p:sldId id="296" r:id="rId39"/>
    <p:sldId id="299" r:id="rId40"/>
    <p:sldId id="300" r:id="rId41"/>
    <p:sldId id="301" r:id="rId42"/>
    <p:sldId id="303" r:id="rId43"/>
    <p:sldId id="305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4660"/>
  </p:normalViewPr>
  <p:slideViewPr>
    <p:cSldViewPr>
      <p:cViewPr varScale="1">
        <p:scale>
          <a:sx n="69" d="100"/>
          <a:sy n="69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7C119-C9E2-406F-B600-891468EC66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DB9B46E0-9DF3-4632-963E-D995350B4F12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Endoskeleton</a:t>
          </a:r>
        </a:p>
      </dgm:t>
    </dgm:pt>
    <dgm:pt modelId="{C29BB25F-DBD1-471A-847B-081F1741F396}" type="parTrans" cxnId="{371F6F90-4BC3-4A9C-B61A-C8DD9C52A830}">
      <dgm:prSet/>
      <dgm:spPr/>
    </dgm:pt>
    <dgm:pt modelId="{5E493A36-EDA9-436A-AD5E-99AE5B465C99}" type="sibTrans" cxnId="{371F6F90-4BC3-4A9C-B61A-C8DD9C52A830}">
      <dgm:prSet/>
      <dgm:spPr/>
    </dgm:pt>
    <dgm:pt modelId="{E2A02EC9-86AD-469A-A74C-63DC895C20CC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Axial Skeleton</a:t>
          </a:r>
        </a:p>
      </dgm:t>
    </dgm:pt>
    <dgm:pt modelId="{63BC2681-15C8-4092-A3A6-576F7384F171}" type="parTrans" cxnId="{3CAC9028-864A-4EDF-899A-EFABCE8B1A46}">
      <dgm:prSet/>
      <dgm:spPr/>
    </dgm:pt>
    <dgm:pt modelId="{151932DF-7AA5-4141-83CB-47A7BD98C0C0}" type="sibTrans" cxnId="{3CAC9028-864A-4EDF-899A-EFABCE8B1A46}">
      <dgm:prSet/>
      <dgm:spPr/>
    </dgm:pt>
    <dgm:pt modelId="{3739FA67-44DD-46A8-9C1D-B015797A99EE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AppendicularSkeleton</a:t>
          </a:r>
        </a:p>
      </dgm:t>
    </dgm:pt>
    <dgm:pt modelId="{39FDD619-93B5-466C-A64C-E024AA1B3F3F}" type="parTrans" cxnId="{1D3E4C50-736C-470E-AC4B-847425C190F9}">
      <dgm:prSet/>
      <dgm:spPr/>
    </dgm:pt>
    <dgm:pt modelId="{1D2339F5-73DB-4A5F-8355-6315C76C9C29}" type="sibTrans" cxnId="{1D3E4C50-736C-470E-AC4B-847425C190F9}">
      <dgm:prSet/>
      <dgm:spPr/>
    </dgm:pt>
    <dgm:pt modelId="{5C8023C1-4F6B-4AC5-BC7F-C0FE10753911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Visceral Skeleton</a:t>
          </a:r>
        </a:p>
      </dgm:t>
    </dgm:pt>
    <dgm:pt modelId="{3C2B5872-C474-445F-B8ED-901120985C0B}" type="parTrans" cxnId="{373890B2-00F8-4D5D-B313-92E1C451B7D0}">
      <dgm:prSet/>
      <dgm:spPr/>
    </dgm:pt>
    <dgm:pt modelId="{058C8CD2-D2FD-4F0F-ACFE-B366C41305B8}" type="sibTrans" cxnId="{373890B2-00F8-4D5D-B313-92E1C451B7D0}">
      <dgm:prSet/>
      <dgm:spPr/>
    </dgm:pt>
    <dgm:pt modelId="{D12E4C9D-ED08-4829-AF18-2727CC661CC3}" type="pres">
      <dgm:prSet presAssocID="{F1E7C119-C9E2-406F-B600-891468EC66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D393357-C904-45C7-93BE-7952A74D718D}" type="pres">
      <dgm:prSet presAssocID="{DB9B46E0-9DF3-4632-963E-D995350B4F12}" presName="hierRoot1" presStyleCnt="0">
        <dgm:presLayoutVars>
          <dgm:hierBranch/>
        </dgm:presLayoutVars>
      </dgm:prSet>
      <dgm:spPr/>
    </dgm:pt>
    <dgm:pt modelId="{0A9F20C7-C230-4EB0-A3FF-9002534B485A}" type="pres">
      <dgm:prSet presAssocID="{DB9B46E0-9DF3-4632-963E-D995350B4F12}" presName="rootComposite1" presStyleCnt="0"/>
      <dgm:spPr/>
    </dgm:pt>
    <dgm:pt modelId="{D3AA4019-1F27-4D80-892C-27D84F70FB8D}" type="pres">
      <dgm:prSet presAssocID="{DB9B46E0-9DF3-4632-963E-D995350B4F1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62F4D9-35EE-4897-8DCA-E46D2283F339}" type="pres">
      <dgm:prSet presAssocID="{DB9B46E0-9DF3-4632-963E-D995350B4F1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C2299AF-45C1-4CBC-8B63-844A033825DE}" type="pres">
      <dgm:prSet presAssocID="{DB9B46E0-9DF3-4632-963E-D995350B4F12}" presName="hierChild2" presStyleCnt="0"/>
      <dgm:spPr/>
    </dgm:pt>
    <dgm:pt modelId="{7F85B50C-1988-47C1-9001-C073D643E522}" type="pres">
      <dgm:prSet presAssocID="{63BC2681-15C8-4092-A3A6-576F7384F171}" presName="Name35" presStyleLbl="parChTrans1D2" presStyleIdx="0" presStyleCnt="3"/>
      <dgm:spPr/>
    </dgm:pt>
    <dgm:pt modelId="{74B6F8C4-45D1-466F-990D-0F51FA9B0585}" type="pres">
      <dgm:prSet presAssocID="{E2A02EC9-86AD-469A-A74C-63DC895C20CC}" presName="hierRoot2" presStyleCnt="0">
        <dgm:presLayoutVars>
          <dgm:hierBranch/>
        </dgm:presLayoutVars>
      </dgm:prSet>
      <dgm:spPr/>
    </dgm:pt>
    <dgm:pt modelId="{C9EA4E83-F0EE-4BC6-B273-6FFD3FE320CC}" type="pres">
      <dgm:prSet presAssocID="{E2A02EC9-86AD-469A-A74C-63DC895C20CC}" presName="rootComposite" presStyleCnt="0"/>
      <dgm:spPr/>
    </dgm:pt>
    <dgm:pt modelId="{EE54C794-F817-4F99-80D7-CA9280E21EB6}" type="pres">
      <dgm:prSet presAssocID="{E2A02EC9-86AD-469A-A74C-63DC895C20C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045D27-1E71-44AD-9D0B-8B3BC087A73B}" type="pres">
      <dgm:prSet presAssocID="{E2A02EC9-86AD-469A-A74C-63DC895C20CC}" presName="rootConnector" presStyleLbl="node2" presStyleIdx="0" presStyleCnt="3"/>
      <dgm:spPr/>
      <dgm:t>
        <a:bodyPr/>
        <a:lstStyle/>
        <a:p>
          <a:endParaRPr lang="en-US"/>
        </a:p>
      </dgm:t>
    </dgm:pt>
    <dgm:pt modelId="{4FFB2686-CDEB-4E15-AABC-5D3A5F2C73DA}" type="pres">
      <dgm:prSet presAssocID="{E2A02EC9-86AD-469A-A74C-63DC895C20CC}" presName="hierChild4" presStyleCnt="0"/>
      <dgm:spPr/>
    </dgm:pt>
    <dgm:pt modelId="{ED0A395A-3927-4BB6-9908-5B2DC3A46863}" type="pres">
      <dgm:prSet presAssocID="{E2A02EC9-86AD-469A-A74C-63DC895C20CC}" presName="hierChild5" presStyleCnt="0"/>
      <dgm:spPr/>
    </dgm:pt>
    <dgm:pt modelId="{269D04FE-9834-465A-854A-952459557B2B}" type="pres">
      <dgm:prSet presAssocID="{39FDD619-93B5-466C-A64C-E024AA1B3F3F}" presName="Name35" presStyleLbl="parChTrans1D2" presStyleIdx="1" presStyleCnt="3"/>
      <dgm:spPr/>
    </dgm:pt>
    <dgm:pt modelId="{F9556743-0DEF-41D7-8D89-71A6682D893A}" type="pres">
      <dgm:prSet presAssocID="{3739FA67-44DD-46A8-9C1D-B015797A99EE}" presName="hierRoot2" presStyleCnt="0">
        <dgm:presLayoutVars>
          <dgm:hierBranch/>
        </dgm:presLayoutVars>
      </dgm:prSet>
      <dgm:spPr/>
    </dgm:pt>
    <dgm:pt modelId="{2590400B-B7C3-4F7D-8D60-704DA9321224}" type="pres">
      <dgm:prSet presAssocID="{3739FA67-44DD-46A8-9C1D-B015797A99EE}" presName="rootComposite" presStyleCnt="0"/>
      <dgm:spPr/>
    </dgm:pt>
    <dgm:pt modelId="{8D3A5729-8BB5-48AD-B70B-073493A4C042}" type="pres">
      <dgm:prSet presAssocID="{3739FA67-44DD-46A8-9C1D-B015797A99E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074712-1C82-41C7-B7B4-BED9FCBC585C}" type="pres">
      <dgm:prSet presAssocID="{3739FA67-44DD-46A8-9C1D-B015797A99EE}" presName="rootConnector" presStyleLbl="node2" presStyleIdx="1" presStyleCnt="3"/>
      <dgm:spPr/>
      <dgm:t>
        <a:bodyPr/>
        <a:lstStyle/>
        <a:p>
          <a:endParaRPr lang="en-US"/>
        </a:p>
      </dgm:t>
    </dgm:pt>
    <dgm:pt modelId="{23EBA3F5-B05F-4386-89E3-486650BE63CC}" type="pres">
      <dgm:prSet presAssocID="{3739FA67-44DD-46A8-9C1D-B015797A99EE}" presName="hierChild4" presStyleCnt="0"/>
      <dgm:spPr/>
    </dgm:pt>
    <dgm:pt modelId="{F1303331-7C00-4F1A-B5DE-E81547FEB10F}" type="pres">
      <dgm:prSet presAssocID="{3739FA67-44DD-46A8-9C1D-B015797A99EE}" presName="hierChild5" presStyleCnt="0"/>
      <dgm:spPr/>
    </dgm:pt>
    <dgm:pt modelId="{4A796883-C8B0-4370-A5BA-776A35D93E38}" type="pres">
      <dgm:prSet presAssocID="{3C2B5872-C474-445F-B8ED-901120985C0B}" presName="Name35" presStyleLbl="parChTrans1D2" presStyleIdx="2" presStyleCnt="3"/>
      <dgm:spPr/>
    </dgm:pt>
    <dgm:pt modelId="{88B0D761-35A6-4932-BCE5-00F52F3BF93E}" type="pres">
      <dgm:prSet presAssocID="{5C8023C1-4F6B-4AC5-BC7F-C0FE10753911}" presName="hierRoot2" presStyleCnt="0">
        <dgm:presLayoutVars>
          <dgm:hierBranch/>
        </dgm:presLayoutVars>
      </dgm:prSet>
      <dgm:spPr/>
    </dgm:pt>
    <dgm:pt modelId="{5BD34368-7826-49D8-BE2F-665BBEF0FF96}" type="pres">
      <dgm:prSet presAssocID="{5C8023C1-4F6B-4AC5-BC7F-C0FE10753911}" presName="rootComposite" presStyleCnt="0"/>
      <dgm:spPr/>
    </dgm:pt>
    <dgm:pt modelId="{C188813C-7C5A-4A06-87CD-30AAACC86B18}" type="pres">
      <dgm:prSet presAssocID="{5C8023C1-4F6B-4AC5-BC7F-C0FE1075391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C5D6DD-89FA-4A5E-B53A-2A8DE22623CD}" type="pres">
      <dgm:prSet presAssocID="{5C8023C1-4F6B-4AC5-BC7F-C0FE10753911}" presName="rootConnector" presStyleLbl="node2" presStyleIdx="2" presStyleCnt="3"/>
      <dgm:spPr/>
      <dgm:t>
        <a:bodyPr/>
        <a:lstStyle/>
        <a:p>
          <a:endParaRPr lang="en-US"/>
        </a:p>
      </dgm:t>
    </dgm:pt>
    <dgm:pt modelId="{3114142B-C0A3-4E38-8F00-5BC409F874C4}" type="pres">
      <dgm:prSet presAssocID="{5C8023C1-4F6B-4AC5-BC7F-C0FE10753911}" presName="hierChild4" presStyleCnt="0"/>
      <dgm:spPr/>
    </dgm:pt>
    <dgm:pt modelId="{BFA26507-CF19-4DD8-82BD-2989B1505E84}" type="pres">
      <dgm:prSet presAssocID="{5C8023C1-4F6B-4AC5-BC7F-C0FE10753911}" presName="hierChild5" presStyleCnt="0"/>
      <dgm:spPr/>
    </dgm:pt>
    <dgm:pt modelId="{3F2641AD-E89E-4831-A82A-438B2B503982}" type="pres">
      <dgm:prSet presAssocID="{DB9B46E0-9DF3-4632-963E-D995350B4F12}" presName="hierChild3" presStyleCnt="0"/>
      <dgm:spPr/>
    </dgm:pt>
  </dgm:ptLst>
  <dgm:cxnLst>
    <dgm:cxn modelId="{373890B2-00F8-4D5D-B313-92E1C451B7D0}" srcId="{DB9B46E0-9DF3-4632-963E-D995350B4F12}" destId="{5C8023C1-4F6B-4AC5-BC7F-C0FE10753911}" srcOrd="2" destOrd="0" parTransId="{3C2B5872-C474-445F-B8ED-901120985C0B}" sibTransId="{058C8CD2-D2FD-4F0F-ACFE-B366C41305B8}"/>
    <dgm:cxn modelId="{3CAC9028-864A-4EDF-899A-EFABCE8B1A46}" srcId="{DB9B46E0-9DF3-4632-963E-D995350B4F12}" destId="{E2A02EC9-86AD-469A-A74C-63DC895C20CC}" srcOrd="0" destOrd="0" parTransId="{63BC2681-15C8-4092-A3A6-576F7384F171}" sibTransId="{151932DF-7AA5-4141-83CB-47A7BD98C0C0}"/>
    <dgm:cxn modelId="{4CE39DA6-A47B-4D02-AF94-F8C1377B23F4}" type="presOf" srcId="{3C2B5872-C474-445F-B8ED-901120985C0B}" destId="{4A796883-C8B0-4370-A5BA-776A35D93E38}" srcOrd="0" destOrd="0" presId="urn:microsoft.com/office/officeart/2005/8/layout/orgChart1"/>
    <dgm:cxn modelId="{B6EC8617-ADA9-4A65-AC1F-496A0B759A32}" type="presOf" srcId="{5C8023C1-4F6B-4AC5-BC7F-C0FE10753911}" destId="{94C5D6DD-89FA-4A5E-B53A-2A8DE22623CD}" srcOrd="1" destOrd="0" presId="urn:microsoft.com/office/officeart/2005/8/layout/orgChart1"/>
    <dgm:cxn modelId="{E7E2D84E-45DD-4E29-BE01-F38A23064BB5}" type="presOf" srcId="{39FDD619-93B5-466C-A64C-E024AA1B3F3F}" destId="{269D04FE-9834-465A-854A-952459557B2B}" srcOrd="0" destOrd="0" presId="urn:microsoft.com/office/officeart/2005/8/layout/orgChart1"/>
    <dgm:cxn modelId="{B6DD05E6-CE62-4375-8B85-83B514D83D9D}" type="presOf" srcId="{E2A02EC9-86AD-469A-A74C-63DC895C20CC}" destId="{EE54C794-F817-4F99-80D7-CA9280E21EB6}" srcOrd="0" destOrd="0" presId="urn:microsoft.com/office/officeart/2005/8/layout/orgChart1"/>
    <dgm:cxn modelId="{DF4B2079-3BF5-4069-A8C0-B91EC7E70B1A}" type="presOf" srcId="{DB9B46E0-9DF3-4632-963E-D995350B4F12}" destId="{D3AA4019-1F27-4D80-892C-27D84F70FB8D}" srcOrd="0" destOrd="0" presId="urn:microsoft.com/office/officeart/2005/8/layout/orgChart1"/>
    <dgm:cxn modelId="{1D3E4C50-736C-470E-AC4B-847425C190F9}" srcId="{DB9B46E0-9DF3-4632-963E-D995350B4F12}" destId="{3739FA67-44DD-46A8-9C1D-B015797A99EE}" srcOrd="1" destOrd="0" parTransId="{39FDD619-93B5-466C-A64C-E024AA1B3F3F}" sibTransId="{1D2339F5-73DB-4A5F-8355-6315C76C9C29}"/>
    <dgm:cxn modelId="{371F6F90-4BC3-4A9C-B61A-C8DD9C52A830}" srcId="{F1E7C119-C9E2-406F-B600-891468EC667A}" destId="{DB9B46E0-9DF3-4632-963E-D995350B4F12}" srcOrd="0" destOrd="0" parTransId="{C29BB25F-DBD1-471A-847B-081F1741F396}" sibTransId="{5E493A36-EDA9-436A-AD5E-99AE5B465C99}"/>
    <dgm:cxn modelId="{36551C3D-1576-4741-A9D2-42C922C7519C}" type="presOf" srcId="{DB9B46E0-9DF3-4632-963E-D995350B4F12}" destId="{8662F4D9-35EE-4897-8DCA-E46D2283F339}" srcOrd="1" destOrd="0" presId="urn:microsoft.com/office/officeart/2005/8/layout/orgChart1"/>
    <dgm:cxn modelId="{96BAB260-95AC-4A9F-B93D-AE84BD88BEDA}" type="presOf" srcId="{E2A02EC9-86AD-469A-A74C-63DC895C20CC}" destId="{5C045D27-1E71-44AD-9D0B-8B3BC087A73B}" srcOrd="1" destOrd="0" presId="urn:microsoft.com/office/officeart/2005/8/layout/orgChart1"/>
    <dgm:cxn modelId="{5E7FA2AE-E73F-4C1E-B739-44B7236E084D}" type="presOf" srcId="{3739FA67-44DD-46A8-9C1D-B015797A99EE}" destId="{CA074712-1C82-41C7-B7B4-BED9FCBC585C}" srcOrd="1" destOrd="0" presId="urn:microsoft.com/office/officeart/2005/8/layout/orgChart1"/>
    <dgm:cxn modelId="{D3F5D668-F875-45FF-89DC-788258FA244C}" type="presOf" srcId="{3739FA67-44DD-46A8-9C1D-B015797A99EE}" destId="{8D3A5729-8BB5-48AD-B70B-073493A4C042}" srcOrd="0" destOrd="0" presId="urn:microsoft.com/office/officeart/2005/8/layout/orgChart1"/>
    <dgm:cxn modelId="{8505CB03-7416-48D3-A2D4-E55E8F2AEA21}" type="presOf" srcId="{63BC2681-15C8-4092-A3A6-576F7384F171}" destId="{7F85B50C-1988-47C1-9001-C073D643E522}" srcOrd="0" destOrd="0" presId="urn:microsoft.com/office/officeart/2005/8/layout/orgChart1"/>
    <dgm:cxn modelId="{C9A434EC-66D3-49DB-9E26-6A4F50BDDABB}" type="presOf" srcId="{5C8023C1-4F6B-4AC5-BC7F-C0FE10753911}" destId="{C188813C-7C5A-4A06-87CD-30AAACC86B18}" srcOrd="0" destOrd="0" presId="urn:microsoft.com/office/officeart/2005/8/layout/orgChart1"/>
    <dgm:cxn modelId="{CCA754F2-9DAC-4D67-B374-0C1B2BCB0B51}" type="presOf" srcId="{F1E7C119-C9E2-406F-B600-891468EC667A}" destId="{D12E4C9D-ED08-4829-AF18-2727CC661CC3}" srcOrd="0" destOrd="0" presId="urn:microsoft.com/office/officeart/2005/8/layout/orgChart1"/>
    <dgm:cxn modelId="{CDF3A295-56E7-436E-8ED4-445EE0520706}" type="presParOf" srcId="{D12E4C9D-ED08-4829-AF18-2727CC661CC3}" destId="{9D393357-C904-45C7-93BE-7952A74D718D}" srcOrd="0" destOrd="0" presId="urn:microsoft.com/office/officeart/2005/8/layout/orgChart1"/>
    <dgm:cxn modelId="{5183A73A-75CC-413A-B497-59F7276DF4D5}" type="presParOf" srcId="{9D393357-C904-45C7-93BE-7952A74D718D}" destId="{0A9F20C7-C230-4EB0-A3FF-9002534B485A}" srcOrd="0" destOrd="0" presId="urn:microsoft.com/office/officeart/2005/8/layout/orgChart1"/>
    <dgm:cxn modelId="{C2750C97-BEA6-474B-BD49-E14B47A6D0CF}" type="presParOf" srcId="{0A9F20C7-C230-4EB0-A3FF-9002534B485A}" destId="{D3AA4019-1F27-4D80-892C-27D84F70FB8D}" srcOrd="0" destOrd="0" presId="urn:microsoft.com/office/officeart/2005/8/layout/orgChart1"/>
    <dgm:cxn modelId="{9C1B8050-7DE5-469B-829A-21E0F7802504}" type="presParOf" srcId="{0A9F20C7-C230-4EB0-A3FF-9002534B485A}" destId="{8662F4D9-35EE-4897-8DCA-E46D2283F339}" srcOrd="1" destOrd="0" presId="urn:microsoft.com/office/officeart/2005/8/layout/orgChart1"/>
    <dgm:cxn modelId="{E1685907-D63D-4455-A798-E947401AA9C7}" type="presParOf" srcId="{9D393357-C904-45C7-93BE-7952A74D718D}" destId="{9C2299AF-45C1-4CBC-8B63-844A033825DE}" srcOrd="1" destOrd="0" presId="urn:microsoft.com/office/officeart/2005/8/layout/orgChart1"/>
    <dgm:cxn modelId="{6F07712C-9D17-46D2-A7F1-99960FB581B7}" type="presParOf" srcId="{9C2299AF-45C1-4CBC-8B63-844A033825DE}" destId="{7F85B50C-1988-47C1-9001-C073D643E522}" srcOrd="0" destOrd="0" presId="urn:microsoft.com/office/officeart/2005/8/layout/orgChart1"/>
    <dgm:cxn modelId="{7EB76F14-808C-4622-84DB-87C841366907}" type="presParOf" srcId="{9C2299AF-45C1-4CBC-8B63-844A033825DE}" destId="{74B6F8C4-45D1-466F-990D-0F51FA9B0585}" srcOrd="1" destOrd="0" presId="urn:microsoft.com/office/officeart/2005/8/layout/orgChart1"/>
    <dgm:cxn modelId="{362BDECB-5272-4782-AE67-022ABA93281D}" type="presParOf" srcId="{74B6F8C4-45D1-466F-990D-0F51FA9B0585}" destId="{C9EA4E83-F0EE-4BC6-B273-6FFD3FE320CC}" srcOrd="0" destOrd="0" presId="urn:microsoft.com/office/officeart/2005/8/layout/orgChart1"/>
    <dgm:cxn modelId="{1D7C12EE-1749-44BA-990B-41080C02E05E}" type="presParOf" srcId="{C9EA4E83-F0EE-4BC6-B273-6FFD3FE320CC}" destId="{EE54C794-F817-4F99-80D7-CA9280E21EB6}" srcOrd="0" destOrd="0" presId="urn:microsoft.com/office/officeart/2005/8/layout/orgChart1"/>
    <dgm:cxn modelId="{C92ECC51-0841-4815-A836-9A7D9E458A88}" type="presParOf" srcId="{C9EA4E83-F0EE-4BC6-B273-6FFD3FE320CC}" destId="{5C045D27-1E71-44AD-9D0B-8B3BC087A73B}" srcOrd="1" destOrd="0" presId="urn:microsoft.com/office/officeart/2005/8/layout/orgChart1"/>
    <dgm:cxn modelId="{3FEA659A-0E5D-467E-A1AD-5A81D77E6604}" type="presParOf" srcId="{74B6F8C4-45D1-466F-990D-0F51FA9B0585}" destId="{4FFB2686-CDEB-4E15-AABC-5D3A5F2C73DA}" srcOrd="1" destOrd="0" presId="urn:microsoft.com/office/officeart/2005/8/layout/orgChart1"/>
    <dgm:cxn modelId="{6DADE27D-C671-48BC-B0ED-329BEB1192C3}" type="presParOf" srcId="{74B6F8C4-45D1-466F-990D-0F51FA9B0585}" destId="{ED0A395A-3927-4BB6-9908-5B2DC3A46863}" srcOrd="2" destOrd="0" presId="urn:microsoft.com/office/officeart/2005/8/layout/orgChart1"/>
    <dgm:cxn modelId="{C6C5649A-1B8A-4E7E-BCAD-D586386A2DC8}" type="presParOf" srcId="{9C2299AF-45C1-4CBC-8B63-844A033825DE}" destId="{269D04FE-9834-465A-854A-952459557B2B}" srcOrd="2" destOrd="0" presId="urn:microsoft.com/office/officeart/2005/8/layout/orgChart1"/>
    <dgm:cxn modelId="{5AC65AC1-9131-4947-83AF-DB59499E8BA0}" type="presParOf" srcId="{9C2299AF-45C1-4CBC-8B63-844A033825DE}" destId="{F9556743-0DEF-41D7-8D89-71A6682D893A}" srcOrd="3" destOrd="0" presId="urn:microsoft.com/office/officeart/2005/8/layout/orgChart1"/>
    <dgm:cxn modelId="{60F2AD83-493A-416E-9A00-2AAF9895845E}" type="presParOf" srcId="{F9556743-0DEF-41D7-8D89-71A6682D893A}" destId="{2590400B-B7C3-4F7D-8D60-704DA9321224}" srcOrd="0" destOrd="0" presId="urn:microsoft.com/office/officeart/2005/8/layout/orgChart1"/>
    <dgm:cxn modelId="{0796B3F5-6E34-49A2-B626-665BBE6F2C55}" type="presParOf" srcId="{2590400B-B7C3-4F7D-8D60-704DA9321224}" destId="{8D3A5729-8BB5-48AD-B70B-073493A4C042}" srcOrd="0" destOrd="0" presId="urn:microsoft.com/office/officeart/2005/8/layout/orgChart1"/>
    <dgm:cxn modelId="{8B9EAF60-36E5-4985-AA5B-F8576B34FB70}" type="presParOf" srcId="{2590400B-B7C3-4F7D-8D60-704DA9321224}" destId="{CA074712-1C82-41C7-B7B4-BED9FCBC585C}" srcOrd="1" destOrd="0" presId="urn:microsoft.com/office/officeart/2005/8/layout/orgChart1"/>
    <dgm:cxn modelId="{EC57A20F-DAD1-4CBD-8E7E-DDBC2A105158}" type="presParOf" srcId="{F9556743-0DEF-41D7-8D89-71A6682D893A}" destId="{23EBA3F5-B05F-4386-89E3-486650BE63CC}" srcOrd="1" destOrd="0" presId="urn:microsoft.com/office/officeart/2005/8/layout/orgChart1"/>
    <dgm:cxn modelId="{803E232F-F5DE-4155-8A44-D2AA957C1F68}" type="presParOf" srcId="{F9556743-0DEF-41D7-8D89-71A6682D893A}" destId="{F1303331-7C00-4F1A-B5DE-E81547FEB10F}" srcOrd="2" destOrd="0" presId="urn:microsoft.com/office/officeart/2005/8/layout/orgChart1"/>
    <dgm:cxn modelId="{1B3668A9-2C59-41E9-B3A9-017B9B8F7648}" type="presParOf" srcId="{9C2299AF-45C1-4CBC-8B63-844A033825DE}" destId="{4A796883-C8B0-4370-A5BA-776A35D93E38}" srcOrd="4" destOrd="0" presId="urn:microsoft.com/office/officeart/2005/8/layout/orgChart1"/>
    <dgm:cxn modelId="{7D0D558A-406A-4055-A562-425CDB5558DC}" type="presParOf" srcId="{9C2299AF-45C1-4CBC-8B63-844A033825DE}" destId="{88B0D761-35A6-4932-BCE5-00F52F3BF93E}" srcOrd="5" destOrd="0" presId="urn:microsoft.com/office/officeart/2005/8/layout/orgChart1"/>
    <dgm:cxn modelId="{45943420-180D-47E9-B5AF-21D19FEC21BB}" type="presParOf" srcId="{88B0D761-35A6-4932-BCE5-00F52F3BF93E}" destId="{5BD34368-7826-49D8-BE2F-665BBEF0FF96}" srcOrd="0" destOrd="0" presId="urn:microsoft.com/office/officeart/2005/8/layout/orgChart1"/>
    <dgm:cxn modelId="{67846DA6-2266-4C5A-94F4-BCFDF5C2F261}" type="presParOf" srcId="{5BD34368-7826-49D8-BE2F-665BBEF0FF96}" destId="{C188813C-7C5A-4A06-87CD-30AAACC86B18}" srcOrd="0" destOrd="0" presId="urn:microsoft.com/office/officeart/2005/8/layout/orgChart1"/>
    <dgm:cxn modelId="{FAB7F2AF-6EEE-4C67-8783-D5F9C79FFE95}" type="presParOf" srcId="{5BD34368-7826-49D8-BE2F-665BBEF0FF96}" destId="{94C5D6DD-89FA-4A5E-B53A-2A8DE22623CD}" srcOrd="1" destOrd="0" presId="urn:microsoft.com/office/officeart/2005/8/layout/orgChart1"/>
    <dgm:cxn modelId="{912349C9-3BF8-440A-AE5B-A9E39D6122A1}" type="presParOf" srcId="{88B0D761-35A6-4932-BCE5-00F52F3BF93E}" destId="{3114142B-C0A3-4E38-8F00-5BC409F874C4}" srcOrd="1" destOrd="0" presId="urn:microsoft.com/office/officeart/2005/8/layout/orgChart1"/>
    <dgm:cxn modelId="{4C184B39-88FB-4E83-AD28-FA4231DF8D44}" type="presParOf" srcId="{88B0D761-35A6-4932-BCE5-00F52F3BF93E}" destId="{BFA26507-CF19-4DD8-82BD-2989B1505E84}" srcOrd="2" destOrd="0" presId="urn:microsoft.com/office/officeart/2005/8/layout/orgChart1"/>
    <dgm:cxn modelId="{11497A1B-21DC-46E5-958A-24C876B5A122}" type="presParOf" srcId="{9D393357-C904-45C7-93BE-7952A74D718D}" destId="{3F2641AD-E89E-4831-A82A-438B2B50398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125DA9-5C67-49F2-B41E-959015B3080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6E78BD8D-978F-428B-A9A1-D92B47108AEE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Skull</a:t>
          </a:r>
        </a:p>
      </dgm:t>
    </dgm:pt>
    <dgm:pt modelId="{A1D32ABC-A8DF-410A-882E-C96B5CED78AD}" type="parTrans" cxnId="{6ADADA55-D6AE-45B4-83B0-03DD1BD5BEBA}">
      <dgm:prSet/>
      <dgm:spPr/>
      <dgm:t>
        <a:bodyPr/>
        <a:lstStyle/>
        <a:p>
          <a:endParaRPr lang="en-US"/>
        </a:p>
      </dgm:t>
    </dgm:pt>
    <dgm:pt modelId="{44ED6557-6658-4F8D-8B14-019B3A8F886C}" type="sibTrans" cxnId="{6ADADA55-D6AE-45B4-83B0-03DD1BD5BEBA}">
      <dgm:prSet/>
      <dgm:spPr/>
      <dgm:t>
        <a:bodyPr/>
        <a:lstStyle/>
        <a:p>
          <a:endParaRPr lang="en-US"/>
        </a:p>
      </dgm:t>
    </dgm:pt>
    <dgm:pt modelId="{60245BD6-FA91-43BD-B2A4-D89E7163C16D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Vertebral collumn</a:t>
          </a:r>
        </a:p>
      </dgm:t>
    </dgm:pt>
    <dgm:pt modelId="{0DEDE3A6-64CD-4D5A-B6A3-5928ABA68CF2}" type="parTrans" cxnId="{780CF975-6283-4620-AB6E-C426C8AE45B5}">
      <dgm:prSet/>
      <dgm:spPr/>
      <dgm:t>
        <a:bodyPr/>
        <a:lstStyle/>
        <a:p>
          <a:endParaRPr lang="en-US"/>
        </a:p>
      </dgm:t>
    </dgm:pt>
    <dgm:pt modelId="{90D574F6-0BFE-46A8-AA75-444DCE5F797C}" type="sibTrans" cxnId="{780CF975-6283-4620-AB6E-C426C8AE45B5}">
      <dgm:prSet/>
      <dgm:spPr/>
      <dgm:t>
        <a:bodyPr/>
        <a:lstStyle/>
        <a:p>
          <a:endParaRPr lang="en-US"/>
        </a:p>
      </dgm:t>
    </dgm:pt>
    <dgm:pt modelId="{735F1D8A-3D95-4F24-9C33-2ACDA0A6E9DD}">
      <dgm:prSet/>
      <dgm:spPr/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Thorax</a:t>
          </a:r>
        </a:p>
      </dgm:t>
    </dgm:pt>
    <dgm:pt modelId="{5884FB1B-0652-439C-9296-C90B122CB65E}" type="parTrans" cxnId="{AFA97E5E-57F3-40B0-8B98-69A0A00C0333}">
      <dgm:prSet/>
      <dgm:spPr/>
      <dgm:t>
        <a:bodyPr/>
        <a:lstStyle/>
        <a:p>
          <a:endParaRPr lang="en-US"/>
        </a:p>
      </dgm:t>
    </dgm:pt>
    <dgm:pt modelId="{5E9DAA6D-92E5-42ED-A3E1-3700770EDB36}" type="sibTrans" cxnId="{AFA97E5E-57F3-40B0-8B98-69A0A00C0333}">
      <dgm:prSet/>
      <dgm:spPr/>
      <dgm:t>
        <a:bodyPr/>
        <a:lstStyle/>
        <a:p>
          <a:endParaRPr lang="en-US"/>
        </a:p>
      </dgm:t>
    </dgm:pt>
    <dgm:pt modelId="{B24CC99E-1987-4976-A814-1016CD18FE54}" type="pres">
      <dgm:prSet presAssocID="{6B125DA9-5C67-49F2-B41E-959015B30806}" presName="compositeShape" presStyleCnt="0">
        <dgm:presLayoutVars>
          <dgm:chMax val="7"/>
          <dgm:dir/>
          <dgm:resizeHandles val="exact"/>
        </dgm:presLayoutVars>
      </dgm:prSet>
      <dgm:spPr/>
    </dgm:pt>
    <dgm:pt modelId="{D80334AE-7EC2-4EEC-969F-063F4F4A3429}" type="pres">
      <dgm:prSet presAssocID="{6E78BD8D-978F-428B-A9A1-D92B47108AEE}" presName="circ1" presStyleLbl="vennNode1" presStyleIdx="0" presStyleCnt="3"/>
      <dgm:spPr/>
      <dgm:t>
        <a:bodyPr/>
        <a:lstStyle/>
        <a:p>
          <a:endParaRPr lang="en-US"/>
        </a:p>
      </dgm:t>
    </dgm:pt>
    <dgm:pt modelId="{B9A4196B-F8A3-43C5-8159-4976B9E40485}" type="pres">
      <dgm:prSet presAssocID="{6E78BD8D-978F-428B-A9A1-D92B47108AE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2A0D5E-44B6-4F9B-AF9C-CA0FF96CE659}" type="pres">
      <dgm:prSet presAssocID="{60245BD6-FA91-43BD-B2A4-D89E7163C16D}" presName="circ2" presStyleLbl="vennNode1" presStyleIdx="1" presStyleCnt="3"/>
      <dgm:spPr/>
      <dgm:t>
        <a:bodyPr/>
        <a:lstStyle/>
        <a:p>
          <a:endParaRPr lang="en-US"/>
        </a:p>
      </dgm:t>
    </dgm:pt>
    <dgm:pt modelId="{DF746E39-3C49-4231-B396-959915B071B6}" type="pres">
      <dgm:prSet presAssocID="{60245BD6-FA91-43BD-B2A4-D89E7163C16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C1E80-0748-45EE-811E-DECE0E359471}" type="pres">
      <dgm:prSet presAssocID="{735F1D8A-3D95-4F24-9C33-2ACDA0A6E9DD}" presName="circ3" presStyleLbl="vennNode1" presStyleIdx="2" presStyleCnt="3"/>
      <dgm:spPr/>
      <dgm:t>
        <a:bodyPr/>
        <a:lstStyle/>
        <a:p>
          <a:endParaRPr lang="en-US"/>
        </a:p>
      </dgm:t>
    </dgm:pt>
    <dgm:pt modelId="{3848355D-8664-4211-8B39-158FA6354BFF}" type="pres">
      <dgm:prSet presAssocID="{735F1D8A-3D95-4F24-9C33-2ACDA0A6E9D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A93432-A364-4F19-A693-6D78F4B7E8C7}" type="presOf" srcId="{60245BD6-FA91-43BD-B2A4-D89E7163C16D}" destId="{DF746E39-3C49-4231-B396-959915B071B6}" srcOrd="1" destOrd="0" presId="urn:microsoft.com/office/officeart/2005/8/layout/venn1"/>
    <dgm:cxn modelId="{79263B91-5C4E-4AD2-94A0-8BFD0129A1BC}" type="presOf" srcId="{6B125DA9-5C67-49F2-B41E-959015B30806}" destId="{B24CC99E-1987-4976-A814-1016CD18FE54}" srcOrd="0" destOrd="0" presId="urn:microsoft.com/office/officeart/2005/8/layout/venn1"/>
    <dgm:cxn modelId="{A535F1EF-7593-4EFA-8D8F-1F53EC908CF8}" type="presOf" srcId="{6E78BD8D-978F-428B-A9A1-D92B47108AEE}" destId="{D80334AE-7EC2-4EEC-969F-063F4F4A3429}" srcOrd="0" destOrd="0" presId="urn:microsoft.com/office/officeart/2005/8/layout/venn1"/>
    <dgm:cxn modelId="{780CF975-6283-4620-AB6E-C426C8AE45B5}" srcId="{6B125DA9-5C67-49F2-B41E-959015B30806}" destId="{60245BD6-FA91-43BD-B2A4-D89E7163C16D}" srcOrd="1" destOrd="0" parTransId="{0DEDE3A6-64CD-4D5A-B6A3-5928ABA68CF2}" sibTransId="{90D574F6-0BFE-46A8-AA75-444DCE5F797C}"/>
    <dgm:cxn modelId="{FB7D1BEA-49EA-4775-AEDB-341D65102F10}" type="presOf" srcId="{6E78BD8D-978F-428B-A9A1-D92B47108AEE}" destId="{B9A4196B-F8A3-43C5-8159-4976B9E40485}" srcOrd="1" destOrd="0" presId="urn:microsoft.com/office/officeart/2005/8/layout/venn1"/>
    <dgm:cxn modelId="{973B1620-A73B-476A-A8BA-A09368DED219}" type="presOf" srcId="{735F1D8A-3D95-4F24-9C33-2ACDA0A6E9DD}" destId="{3848355D-8664-4211-8B39-158FA6354BFF}" srcOrd="1" destOrd="0" presId="urn:microsoft.com/office/officeart/2005/8/layout/venn1"/>
    <dgm:cxn modelId="{6ADADA55-D6AE-45B4-83B0-03DD1BD5BEBA}" srcId="{6B125DA9-5C67-49F2-B41E-959015B30806}" destId="{6E78BD8D-978F-428B-A9A1-D92B47108AEE}" srcOrd="0" destOrd="0" parTransId="{A1D32ABC-A8DF-410A-882E-C96B5CED78AD}" sibTransId="{44ED6557-6658-4F8D-8B14-019B3A8F886C}"/>
    <dgm:cxn modelId="{F8FD1553-8C43-42BE-8961-ADE5B0A1186A}" type="presOf" srcId="{735F1D8A-3D95-4F24-9C33-2ACDA0A6E9DD}" destId="{803C1E80-0748-45EE-811E-DECE0E359471}" srcOrd="0" destOrd="0" presId="urn:microsoft.com/office/officeart/2005/8/layout/venn1"/>
    <dgm:cxn modelId="{B6107788-61EE-4CFA-8AB3-11DEE9EA4D83}" type="presOf" srcId="{60245BD6-FA91-43BD-B2A4-D89E7163C16D}" destId="{C82A0D5E-44B6-4F9B-AF9C-CA0FF96CE659}" srcOrd="0" destOrd="0" presId="urn:microsoft.com/office/officeart/2005/8/layout/venn1"/>
    <dgm:cxn modelId="{AFA97E5E-57F3-40B0-8B98-69A0A00C0333}" srcId="{6B125DA9-5C67-49F2-B41E-959015B30806}" destId="{735F1D8A-3D95-4F24-9C33-2ACDA0A6E9DD}" srcOrd="2" destOrd="0" parTransId="{5884FB1B-0652-439C-9296-C90B122CB65E}" sibTransId="{5E9DAA6D-92E5-42ED-A3E1-3700770EDB36}"/>
    <dgm:cxn modelId="{BC94AB92-8B9C-406A-8F86-694B081715F1}" type="presParOf" srcId="{B24CC99E-1987-4976-A814-1016CD18FE54}" destId="{D80334AE-7EC2-4EEC-969F-063F4F4A3429}" srcOrd="0" destOrd="0" presId="urn:microsoft.com/office/officeart/2005/8/layout/venn1"/>
    <dgm:cxn modelId="{DCE9666B-BFAB-4C73-9D3B-3E61DBC9A4AC}" type="presParOf" srcId="{B24CC99E-1987-4976-A814-1016CD18FE54}" destId="{B9A4196B-F8A3-43C5-8159-4976B9E40485}" srcOrd="1" destOrd="0" presId="urn:microsoft.com/office/officeart/2005/8/layout/venn1"/>
    <dgm:cxn modelId="{38B0BDC7-3157-47C1-8E92-9E2EF26390DD}" type="presParOf" srcId="{B24CC99E-1987-4976-A814-1016CD18FE54}" destId="{C82A0D5E-44B6-4F9B-AF9C-CA0FF96CE659}" srcOrd="2" destOrd="0" presId="urn:microsoft.com/office/officeart/2005/8/layout/venn1"/>
    <dgm:cxn modelId="{790BE873-D299-4B49-9546-4CBA5F35102C}" type="presParOf" srcId="{B24CC99E-1987-4976-A814-1016CD18FE54}" destId="{DF746E39-3C49-4231-B396-959915B071B6}" srcOrd="3" destOrd="0" presId="urn:microsoft.com/office/officeart/2005/8/layout/venn1"/>
    <dgm:cxn modelId="{8694B41D-C652-4CA9-A7AD-7159A1D8A54E}" type="presParOf" srcId="{B24CC99E-1987-4976-A814-1016CD18FE54}" destId="{803C1E80-0748-45EE-811E-DECE0E359471}" srcOrd="4" destOrd="0" presId="urn:microsoft.com/office/officeart/2005/8/layout/venn1"/>
    <dgm:cxn modelId="{48F6991A-04E1-4DEC-818C-B9814CE384B4}" type="presParOf" srcId="{B24CC99E-1987-4976-A814-1016CD18FE54}" destId="{3848355D-8664-4211-8B39-158FA6354BF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96883-C8B0-4370-A5BA-776A35D93E38}">
      <dsp:nvSpPr>
        <dsp:cNvPr id="0" name=""/>
        <dsp:cNvSpPr/>
      </dsp:nvSpPr>
      <dsp:spPr>
        <a:xfrm>
          <a:off x="4270375" y="2061919"/>
          <a:ext cx="3021321" cy="524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180"/>
              </a:lnTo>
              <a:lnTo>
                <a:pt x="3021321" y="262180"/>
              </a:lnTo>
              <a:lnTo>
                <a:pt x="3021321" y="5243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D04FE-9834-465A-854A-952459557B2B}">
      <dsp:nvSpPr>
        <dsp:cNvPr id="0" name=""/>
        <dsp:cNvSpPr/>
      </dsp:nvSpPr>
      <dsp:spPr>
        <a:xfrm>
          <a:off x="4224654" y="2061919"/>
          <a:ext cx="91440" cy="5243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43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5B50C-1988-47C1-9001-C073D643E522}">
      <dsp:nvSpPr>
        <dsp:cNvPr id="0" name=""/>
        <dsp:cNvSpPr/>
      </dsp:nvSpPr>
      <dsp:spPr>
        <a:xfrm>
          <a:off x="1249053" y="2061919"/>
          <a:ext cx="3021321" cy="524361"/>
        </a:xfrm>
        <a:custGeom>
          <a:avLst/>
          <a:gdLst/>
          <a:ahLst/>
          <a:cxnLst/>
          <a:rect l="0" t="0" r="0" b="0"/>
          <a:pathLst>
            <a:path>
              <a:moveTo>
                <a:pt x="3021321" y="0"/>
              </a:moveTo>
              <a:lnTo>
                <a:pt x="3021321" y="262180"/>
              </a:lnTo>
              <a:lnTo>
                <a:pt x="0" y="262180"/>
              </a:lnTo>
              <a:lnTo>
                <a:pt x="0" y="52436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A4019-1F27-4D80-892C-27D84F70FB8D}">
      <dsp:nvSpPr>
        <dsp:cNvPr id="0" name=""/>
        <dsp:cNvSpPr/>
      </dsp:nvSpPr>
      <dsp:spPr>
        <a:xfrm>
          <a:off x="3021895" y="813439"/>
          <a:ext cx="2496959" cy="1248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Endoskeleton</a:t>
          </a:r>
        </a:p>
      </dsp:txBody>
      <dsp:txXfrm>
        <a:off x="3021895" y="813439"/>
        <a:ext cx="2496959" cy="1248479"/>
      </dsp:txXfrm>
    </dsp:sp>
    <dsp:sp modelId="{EE54C794-F817-4F99-80D7-CA9280E21EB6}">
      <dsp:nvSpPr>
        <dsp:cNvPr id="0" name=""/>
        <dsp:cNvSpPr/>
      </dsp:nvSpPr>
      <dsp:spPr>
        <a:xfrm>
          <a:off x="573" y="2586280"/>
          <a:ext cx="2496959" cy="1248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Axial Skeleton</a:t>
          </a:r>
        </a:p>
      </dsp:txBody>
      <dsp:txXfrm>
        <a:off x="573" y="2586280"/>
        <a:ext cx="2496959" cy="1248479"/>
      </dsp:txXfrm>
    </dsp:sp>
    <dsp:sp modelId="{8D3A5729-8BB5-48AD-B70B-073493A4C042}">
      <dsp:nvSpPr>
        <dsp:cNvPr id="0" name=""/>
        <dsp:cNvSpPr/>
      </dsp:nvSpPr>
      <dsp:spPr>
        <a:xfrm>
          <a:off x="3021895" y="2586280"/>
          <a:ext cx="2496959" cy="1248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AppendicularSkeleton</a:t>
          </a:r>
        </a:p>
      </dsp:txBody>
      <dsp:txXfrm>
        <a:off x="3021895" y="2586280"/>
        <a:ext cx="2496959" cy="1248479"/>
      </dsp:txXfrm>
    </dsp:sp>
    <dsp:sp modelId="{C188813C-7C5A-4A06-87CD-30AAACC86B18}">
      <dsp:nvSpPr>
        <dsp:cNvPr id="0" name=""/>
        <dsp:cNvSpPr/>
      </dsp:nvSpPr>
      <dsp:spPr>
        <a:xfrm>
          <a:off x="6043216" y="2586280"/>
          <a:ext cx="2496959" cy="12484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9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Visceral Skeleton</a:t>
          </a:r>
        </a:p>
      </dsp:txBody>
      <dsp:txXfrm>
        <a:off x="6043216" y="2586280"/>
        <a:ext cx="2496959" cy="1248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334AE-7EC2-4EEC-969F-063F4F4A3429}">
      <dsp:nvSpPr>
        <dsp:cNvPr id="0" name=""/>
        <dsp:cNvSpPr/>
      </dsp:nvSpPr>
      <dsp:spPr>
        <a:xfrm>
          <a:off x="975359" y="41909"/>
          <a:ext cx="2011680" cy="20116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Skull</a:t>
          </a:r>
        </a:p>
      </dsp:txBody>
      <dsp:txXfrm>
        <a:off x="1243583" y="393953"/>
        <a:ext cx="1475232" cy="905256"/>
      </dsp:txXfrm>
    </dsp:sp>
    <dsp:sp modelId="{C82A0D5E-44B6-4F9B-AF9C-CA0FF96CE659}">
      <dsp:nvSpPr>
        <dsp:cNvPr id="0" name=""/>
        <dsp:cNvSpPr/>
      </dsp:nvSpPr>
      <dsp:spPr>
        <a:xfrm>
          <a:off x="1701241" y="1299210"/>
          <a:ext cx="2011680" cy="20116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Vertebral collumn</a:t>
          </a:r>
        </a:p>
      </dsp:txBody>
      <dsp:txXfrm>
        <a:off x="2316480" y="1818894"/>
        <a:ext cx="1207008" cy="1106424"/>
      </dsp:txXfrm>
    </dsp:sp>
    <dsp:sp modelId="{803C1E80-0748-45EE-811E-DECE0E359471}">
      <dsp:nvSpPr>
        <dsp:cNvPr id="0" name=""/>
        <dsp:cNvSpPr/>
      </dsp:nvSpPr>
      <dsp:spPr>
        <a:xfrm>
          <a:off x="249478" y="1299210"/>
          <a:ext cx="2011680" cy="20116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Thorax</a:t>
          </a:r>
        </a:p>
      </dsp:txBody>
      <dsp:txXfrm>
        <a:off x="438911" y="1818894"/>
        <a:ext cx="1207008" cy="1106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8A9C1C90-872E-47AC-A323-886E6F89CC7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1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r" rtl="1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r" rtl="1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r" rtl="1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r" rtl="1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r" rtl="1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r" rtl="1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r" rtl="1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r" rtl="1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VETERINARY MEDICINE\ANATOMY\Presents\Small animal photo\345678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914400"/>
            <a:ext cx="7307263" cy="533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D:\VET\VETERINARY MEDICINE\ANATOMY\Presents\semnan\OSTOKHAN\Untitled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472" y="0"/>
            <a:ext cx="9255497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Users\Iran Sdara\Desktop\Untitled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06038"/>
            <a:ext cx="8915400" cy="6651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Vertebral collumn</a:t>
            </a:r>
            <a:r>
              <a:rPr lang="fa-I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ستون مهره ها</a:t>
            </a:r>
            <a:endParaRPr lang="fa-IR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Iran Sdara\Desktop\ستون مهره ها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76400"/>
            <a:ext cx="6992937" cy="493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Iran Sdara\Desktop\ستون مهره ها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6858000" cy="5073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200400" cy="1252728"/>
          </a:xfrm>
        </p:spPr>
        <p:txBody>
          <a:bodyPr>
            <a:normAutofit/>
          </a:bodyPr>
          <a:lstStyle/>
          <a:p>
            <a:r>
              <a:rPr lang="fa-IR" dirty="0" smtClean="0"/>
              <a:t>مهره نمونه </a:t>
            </a:r>
            <a:endParaRPr lang="fa-IR" dirty="0"/>
          </a:p>
        </p:txBody>
      </p:sp>
      <p:pic>
        <p:nvPicPr>
          <p:cNvPr id="13315" name="Picture 3" descr="C:\Users\Iran Sdara\Desktop\ساختار کلی مهره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726514"/>
            <a:ext cx="6572250" cy="5131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5448"/>
            <a:ext cx="7848600" cy="1252728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غضروف بین مهره ای</a:t>
            </a:r>
            <a:r>
              <a:rPr lang="fa-IR" dirty="0"/>
              <a:t> </a:t>
            </a:r>
            <a:r>
              <a:rPr lang="fa-IR" dirty="0" smtClean="0"/>
              <a:t>( دیسک) </a:t>
            </a:r>
            <a:endParaRPr lang="fa-IR" dirty="0"/>
          </a:p>
        </p:txBody>
      </p:sp>
      <p:pic>
        <p:nvPicPr>
          <p:cNvPr id="20482" name="Picture 2" descr="C:\Users\Iran Sdara\Desktop\beyne mohre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600200"/>
            <a:ext cx="3134633" cy="5257800"/>
          </a:xfrm>
          <a:prstGeom prst="rect">
            <a:avLst/>
          </a:prstGeom>
          <a:noFill/>
        </p:spPr>
      </p:pic>
      <p:pic>
        <p:nvPicPr>
          <p:cNvPr id="20483" name="Picture 3" descr="C:\Users\Iran Sdara\Desktop\L VERTEBR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0"/>
            <a:ext cx="5334000" cy="1896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8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مهره های گردنی (</a:t>
            </a:r>
            <a:r>
              <a:rPr lang="en-US" dirty="0" smtClean="0"/>
              <a:t>C</a:t>
            </a:r>
            <a:r>
              <a:rPr lang="fa-IR" dirty="0" smtClean="0"/>
              <a:t>)  </a:t>
            </a:r>
            <a:endParaRPr lang="fa-IR" dirty="0"/>
          </a:p>
        </p:txBody>
      </p:sp>
      <p:pic>
        <p:nvPicPr>
          <p:cNvPr id="20482" name="Picture 2" descr="D:\VET\VETERINARY MEDICINE\ANATOMY\Presents\semnan\OSTOKHAN\cervical vertebra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3737099" cy="4448175"/>
          </a:xfrm>
          <a:prstGeom prst="rect">
            <a:avLst/>
          </a:prstGeom>
          <a:noFill/>
        </p:spPr>
      </p:pic>
      <p:pic>
        <p:nvPicPr>
          <p:cNvPr id="20483" name="Picture 3" descr="D:\VET\VETERINARY MEDICINE\ANATOMY\Presents\semnan\OSTOKHAN\cervical vertebra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828800"/>
            <a:ext cx="4247816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8686800" cy="1252728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/>
              <a:t>مهره های اطلس و محوری متفاوت از مهره های دیگر هستند</a:t>
            </a:r>
            <a:endParaRPr lang="fa-IR" sz="2400" dirty="0"/>
          </a:p>
        </p:txBody>
      </p:sp>
      <p:pic>
        <p:nvPicPr>
          <p:cNvPr id="4" name="Picture 4" descr="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752600"/>
            <a:ext cx="3581400" cy="1680925"/>
          </a:xfrm>
          <a:prstGeom prst="rect">
            <a:avLst/>
          </a:prstGeom>
          <a:noFill/>
        </p:spPr>
      </p:pic>
      <p:pic>
        <p:nvPicPr>
          <p:cNvPr id="5" name="Picture 4" descr="axi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886200"/>
            <a:ext cx="2895600" cy="2695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5448"/>
            <a:ext cx="8305800" cy="1252728"/>
          </a:xfrm>
        </p:spPr>
        <p:txBody>
          <a:bodyPr/>
          <a:lstStyle/>
          <a:p>
            <a:pPr algn="r"/>
            <a:r>
              <a:rPr lang="fa-IR" dirty="0" smtClean="0"/>
              <a:t>مهره های سینه ای  ( </a:t>
            </a:r>
            <a:r>
              <a:rPr lang="en-US" dirty="0" smtClean="0"/>
              <a:t>T</a:t>
            </a:r>
            <a:r>
              <a:rPr lang="fa-IR" dirty="0" smtClean="0"/>
              <a:t> )</a:t>
            </a:r>
            <a:endParaRPr lang="fa-IR" dirty="0"/>
          </a:p>
        </p:txBody>
      </p:sp>
      <p:pic>
        <p:nvPicPr>
          <p:cNvPr id="4" name="Picture 4" descr="cat-sk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752600"/>
            <a:ext cx="5791200" cy="2264198"/>
          </a:xfrm>
          <a:prstGeom prst="rect">
            <a:avLst/>
          </a:prstGeom>
          <a:noFill/>
        </p:spPr>
      </p:pic>
      <p:pic>
        <p:nvPicPr>
          <p:cNvPr id="5" name="Picture 4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4439735"/>
            <a:ext cx="5867400" cy="2418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مهره های کمری (</a:t>
            </a:r>
            <a:r>
              <a:rPr lang="en-US" dirty="0" smtClean="0"/>
              <a:t>L </a:t>
            </a:r>
            <a:r>
              <a:rPr lang="fa-IR" dirty="0" smtClean="0"/>
              <a:t>)</a:t>
            </a:r>
            <a:endParaRPr lang="fa-IR" dirty="0"/>
          </a:p>
        </p:txBody>
      </p:sp>
      <p:pic>
        <p:nvPicPr>
          <p:cNvPr id="5" name="Picture 4" descr="3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572000"/>
            <a:ext cx="4595845" cy="1431333"/>
          </a:xfrm>
          <a:prstGeom prst="rect">
            <a:avLst/>
          </a:prstGeom>
          <a:noFill/>
        </p:spPr>
      </p:pic>
      <p:pic>
        <p:nvPicPr>
          <p:cNvPr id="6" name="Picture 4" descr="cat-sk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752600"/>
            <a:ext cx="6477000" cy="2532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 1c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176" y="838199"/>
            <a:ext cx="754380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68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/>
              <a:t>مهره های خاجی و دمی (</a:t>
            </a:r>
            <a:r>
              <a:rPr lang="en-US" sz="4000" dirty="0" smtClean="0"/>
              <a:t>S &amp; </a:t>
            </a:r>
            <a:r>
              <a:rPr lang="en-US" sz="4000" dirty="0" err="1" smtClean="0"/>
              <a:t>Ca</a:t>
            </a:r>
            <a:r>
              <a:rPr lang="fa-IR" sz="4000" dirty="0" smtClean="0"/>
              <a:t> )  </a:t>
            </a:r>
            <a:endParaRPr lang="fa-IR" sz="4000" dirty="0"/>
          </a:p>
        </p:txBody>
      </p:sp>
      <p:pic>
        <p:nvPicPr>
          <p:cNvPr id="4" name="Picture 4" descr="sac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05000"/>
            <a:ext cx="6934200" cy="4487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Ribs </a:t>
            </a:r>
            <a:r>
              <a:rPr lang="fa-IR" dirty="0" smtClean="0"/>
              <a:t>دنده ها </a:t>
            </a:r>
            <a:endParaRPr lang="fa-IR" dirty="0"/>
          </a:p>
        </p:txBody>
      </p:sp>
      <p:pic>
        <p:nvPicPr>
          <p:cNvPr id="20483" name="Picture 3" descr="D:\VET\VETERINARY MEDICINE\ANATOMY\Presents\semnan\OSTOKHAN\RIB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0542" y="2362200"/>
            <a:ext cx="3313457" cy="3603989"/>
          </a:xfrm>
          <a:prstGeom prst="rect">
            <a:avLst/>
          </a:prstGeom>
          <a:noFill/>
        </p:spPr>
      </p:pic>
      <p:pic>
        <p:nvPicPr>
          <p:cNvPr id="20484" name="Picture 4" descr="D:\VET\VETERINARY MEDICINE\ANATOMY\Presents\semnan\OSTOKHAN\ستون مهره ها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53406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915400" cy="102717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                          </a:t>
            </a:r>
            <a:r>
              <a:rPr lang="fa-IR" sz="3600" dirty="0" smtClean="0"/>
              <a:t>ساختار های موجود در یک دنده </a:t>
            </a:r>
            <a:endParaRPr lang="fa-IR" sz="3600" dirty="0"/>
          </a:p>
        </p:txBody>
      </p:sp>
      <p:pic>
        <p:nvPicPr>
          <p:cNvPr id="22530" name="Picture 2" descr="D:\VET\VETERINARY MEDICINE\ANATOMY\Presents\semnan\OSTOKHAN\RI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752600"/>
            <a:ext cx="5172055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Sternum    </a:t>
            </a:r>
            <a:r>
              <a:rPr lang="fa-IR" dirty="0" smtClean="0"/>
              <a:t>جناغ</a:t>
            </a:r>
            <a:endParaRPr lang="fa-IR" dirty="0"/>
          </a:p>
        </p:txBody>
      </p:sp>
      <p:pic>
        <p:nvPicPr>
          <p:cNvPr id="21506" name="Picture 2" descr="D:\VET\VETERINARY MEDICINE\ANATOMY\Presents\semnan\OSTOKHAN\Stern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6183313" cy="3629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252728"/>
          </a:xfrm>
        </p:spPr>
        <p:txBody>
          <a:bodyPr>
            <a:normAutofit/>
          </a:bodyPr>
          <a:lstStyle/>
          <a:p>
            <a:pPr algn="r"/>
            <a:r>
              <a:rPr lang="fa-IR" sz="2700" dirty="0" smtClean="0"/>
              <a:t>استخوان های اندام حرکتی قدامی                               </a:t>
            </a:r>
            <a:r>
              <a:rPr lang="en-US" sz="4400" dirty="0" smtClean="0"/>
              <a:t>fore limb Bones</a:t>
            </a:r>
            <a:endParaRPr lang="fa-I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1-Shoulder girdle;(scapula)</a:t>
            </a:r>
          </a:p>
          <a:p>
            <a:r>
              <a:rPr lang="fa-IR" dirty="0" smtClean="0"/>
              <a:t>استخوان کتف </a:t>
            </a:r>
            <a:endParaRPr lang="en-US" dirty="0" smtClean="0"/>
          </a:p>
          <a:p>
            <a:pPr algn="l"/>
            <a:r>
              <a:rPr lang="en-US" dirty="0" smtClean="0"/>
              <a:t>2-Brachium(arm);Humerus</a:t>
            </a:r>
          </a:p>
          <a:p>
            <a:r>
              <a:rPr lang="fa-IR" dirty="0" smtClean="0"/>
              <a:t>استخوان بازو</a:t>
            </a:r>
            <a:endParaRPr lang="en-US" dirty="0" smtClean="0"/>
          </a:p>
          <a:p>
            <a:pPr algn="l"/>
            <a:r>
              <a:rPr lang="en-US" dirty="0" smtClean="0"/>
              <a:t>3-Antebrachium(forearm)Radius&amp;Ulna</a:t>
            </a:r>
          </a:p>
          <a:p>
            <a:r>
              <a:rPr lang="fa-IR" dirty="0" smtClean="0"/>
              <a:t>استخوان زند زبرین و زیرین 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4-Manus ;Carpus&amp;Metacarpus&amp;Digits</a:t>
            </a:r>
          </a:p>
          <a:p>
            <a:pPr>
              <a:buNone/>
            </a:pPr>
            <a:r>
              <a:rPr lang="fa-IR" dirty="0" smtClean="0"/>
              <a:t>مچ دست ، قلم دست ، انگشتان </a:t>
            </a:r>
            <a:endParaRPr lang="en-US" dirty="0" smtClean="0"/>
          </a:p>
          <a:p>
            <a:endParaRPr lang="fa-I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اندام حرکتی قدامی   </a:t>
            </a:r>
            <a:r>
              <a:rPr lang="en-US" dirty="0" smtClean="0"/>
              <a:t>fore limb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5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676400"/>
            <a:ext cx="2743200" cy="4821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609600"/>
            <a:ext cx="2895600" cy="5999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VET\VETERINARY MEDICINE\ANATOMY\Presents\semnan\OSTOKHAN\FORE LIM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600200"/>
            <a:ext cx="6400800" cy="488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Scapula  </a:t>
            </a:r>
            <a:r>
              <a:rPr lang="fa-IR" dirty="0" smtClean="0"/>
              <a:t>کتف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scapu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3954910" cy="3352800"/>
          </a:xfrm>
          <a:prstGeom prst="rect">
            <a:avLst/>
          </a:prstGeom>
          <a:noFill/>
        </p:spPr>
      </p:pic>
      <p:pic>
        <p:nvPicPr>
          <p:cNvPr id="5" name="Picture 4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2819151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scapu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95400"/>
            <a:ext cx="1636448" cy="2667000"/>
          </a:xfrm>
          <a:prstGeom prst="rect">
            <a:avLst/>
          </a:prstGeom>
          <a:noFill/>
        </p:spPr>
      </p:pic>
      <p:pic>
        <p:nvPicPr>
          <p:cNvPr id="5" name="Content Placeholder 4" descr="girdleAlt4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2362200"/>
            <a:ext cx="5257800" cy="3807373"/>
          </a:xfrm>
          <a:prstGeom prst="rect">
            <a:avLst/>
          </a:prstGeom>
          <a:noFill/>
        </p:spPr>
      </p:pic>
      <p:pic>
        <p:nvPicPr>
          <p:cNvPr id="6" name="Picture 4" descr="scapu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91000"/>
            <a:ext cx="1585383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52600" y="283779"/>
            <a:ext cx="5791200" cy="1143000"/>
          </a:xfrm>
        </p:spPr>
        <p:txBody>
          <a:bodyPr>
            <a:normAutofit/>
          </a:bodyPr>
          <a:lstStyle/>
          <a:p>
            <a:r>
              <a:rPr lang="fa-IR" dirty="0" smtClean="0">
                <a:cs typeface="Arabic Transparent" pitchFamily="2" charset="-78"/>
              </a:rPr>
              <a:t>انواع استخوان از نظر شکل </a:t>
            </a:r>
            <a:endParaRPr lang="en-US" dirty="0">
              <a:cs typeface="Arabic Transparent" pitchFamily="2" charset="-78"/>
            </a:endParaRPr>
          </a:p>
        </p:txBody>
      </p:sp>
      <p:sp>
        <p:nvSpPr>
          <p:cNvPr id="280579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228600" y="1676400"/>
            <a:ext cx="4191000" cy="4422775"/>
          </a:xfrm>
        </p:spPr>
        <p:txBody>
          <a:bodyPr/>
          <a:lstStyle/>
          <a:p>
            <a:pPr algn="l"/>
            <a:r>
              <a:rPr lang="en-US" dirty="0"/>
              <a:t>1-Long </a:t>
            </a:r>
            <a:r>
              <a:rPr lang="en-US" dirty="0" smtClean="0"/>
              <a:t>Bone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2-Short </a:t>
            </a:r>
            <a:r>
              <a:rPr lang="en-US" dirty="0" smtClean="0"/>
              <a:t>Bone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3-Flat </a:t>
            </a:r>
            <a:r>
              <a:rPr lang="en-US" dirty="0" smtClean="0"/>
              <a:t>Bone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4-Irregular Bone</a:t>
            </a:r>
          </a:p>
        </p:txBody>
      </p:sp>
      <p:sp>
        <p:nvSpPr>
          <p:cNvPr id="280581" name="Line 5"/>
          <p:cNvSpPr>
            <a:spLocks noChangeShapeType="1"/>
          </p:cNvSpPr>
          <p:nvPr/>
        </p:nvSpPr>
        <p:spPr bwMode="auto">
          <a:xfrm>
            <a:off x="3733800" y="1066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80583" name="Line 7"/>
          <p:cNvSpPr>
            <a:spLocks noChangeShapeType="1"/>
          </p:cNvSpPr>
          <p:nvPr/>
        </p:nvSpPr>
        <p:spPr bwMode="auto">
          <a:xfrm flipH="1">
            <a:off x="3352800" y="10668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/>
          </a:p>
        </p:txBody>
      </p:sp>
      <p:pic>
        <p:nvPicPr>
          <p:cNvPr id="6146" name="Picture 2" descr="C:\Users\Iran Sdara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2133600"/>
            <a:ext cx="538001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irdle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905000"/>
            <a:ext cx="5439831" cy="4718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                        Humerus    </a:t>
            </a:r>
            <a:r>
              <a:rPr lang="fa-IR" dirty="0" smtClean="0"/>
              <a:t>بازو</a:t>
            </a:r>
            <a:endParaRPr lang="fa-IR" dirty="0"/>
          </a:p>
        </p:txBody>
      </p:sp>
      <p:pic>
        <p:nvPicPr>
          <p:cNvPr id="20482" name="Picture 2" descr="C:\Users\Iran Sdara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286000"/>
            <a:ext cx="5486400" cy="3977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humer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5181600" cy="3375238"/>
          </a:xfrm>
          <a:prstGeom prst="rect">
            <a:avLst/>
          </a:prstGeom>
          <a:noFill/>
        </p:spPr>
      </p:pic>
      <p:pic>
        <p:nvPicPr>
          <p:cNvPr id="7" name="Picture 4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981200"/>
            <a:ext cx="3162036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meru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26692"/>
            <a:ext cx="2085898" cy="5131308"/>
          </a:xfrm>
          <a:prstGeom prst="rect">
            <a:avLst/>
          </a:prstGeom>
          <a:noFill/>
        </p:spPr>
      </p:pic>
      <p:pic>
        <p:nvPicPr>
          <p:cNvPr id="5" name="Picture 4" descr="humeru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676400"/>
            <a:ext cx="1948498" cy="5181600"/>
          </a:xfrm>
          <a:prstGeom prst="rect">
            <a:avLst/>
          </a:prstGeom>
          <a:noFill/>
        </p:spPr>
      </p:pic>
      <p:pic>
        <p:nvPicPr>
          <p:cNvPr id="6" name="Picture 4" descr="humeru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676400"/>
            <a:ext cx="1755140" cy="5181600"/>
          </a:xfrm>
          <a:prstGeom prst="rect">
            <a:avLst/>
          </a:prstGeom>
          <a:noFill/>
        </p:spPr>
      </p:pic>
      <p:pic>
        <p:nvPicPr>
          <p:cNvPr id="7" name="Picture 4" descr="humeru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71673" y="1676400"/>
            <a:ext cx="2172327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763000" cy="1252728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زند زبرین و زند زیرین</a:t>
            </a:r>
            <a:r>
              <a:rPr lang="en-US" dirty="0" smtClean="0"/>
              <a:t>Radius &amp; Ulna   </a:t>
            </a:r>
            <a:endParaRPr lang="fa-IR" dirty="0"/>
          </a:p>
        </p:txBody>
      </p:sp>
      <p:pic>
        <p:nvPicPr>
          <p:cNvPr id="21506" name="Picture 2" descr="C:\Users\Iran Sdara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981200"/>
            <a:ext cx="6096000" cy="4419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4267200" cy="4990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VET\VETERINARY MEDICINE\ANATOMY\Presents\semnan\OSTOKHAN\Manu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533400"/>
            <a:ext cx="2951274" cy="6062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radius,ulna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371600"/>
            <a:ext cx="1981200" cy="5486400"/>
          </a:xfrm>
          <a:prstGeom prst="rect">
            <a:avLst/>
          </a:prstGeom>
          <a:noFill/>
        </p:spPr>
      </p:pic>
      <p:pic>
        <p:nvPicPr>
          <p:cNvPr id="5" name="Picture 4" descr="radius,ul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447800"/>
            <a:ext cx="1905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Iran Sdara\Desktop\R  &amp; U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54267"/>
            <a:ext cx="6705600" cy="5303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9875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                            Carpal &amp; Metacarpal  bones  </a:t>
            </a:r>
            <a:r>
              <a:rPr lang="fa-IR" sz="3600" dirty="0" smtClean="0"/>
              <a:t>استخوان های مچ دست و قلم دست </a:t>
            </a:r>
            <a:endParaRPr lang="fa-IR" sz="3600" dirty="0"/>
          </a:p>
        </p:txBody>
      </p:sp>
      <p:pic>
        <p:nvPicPr>
          <p:cNvPr id="25602" name="Picture 2" descr="C:\Users\Iran Sdara\Desktop\MANUS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752600"/>
            <a:ext cx="7696200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5791200" cy="1143000"/>
          </a:xfrm>
        </p:spPr>
        <p:txBody>
          <a:bodyPr>
            <a:noAutofit/>
          </a:bodyPr>
          <a:lstStyle/>
          <a:p>
            <a:r>
              <a:rPr lang="en-US" sz="2800" dirty="0"/>
              <a:t>Long bones </a:t>
            </a:r>
            <a:r>
              <a:rPr lang="fa-IR" sz="2800" dirty="0"/>
              <a:t>   استخوان های بلند </a:t>
            </a:r>
            <a:r>
              <a:rPr lang="en-US" sz="2800" dirty="0"/>
              <a:t>  </a:t>
            </a:r>
            <a:endParaRPr lang="fa-IR" sz="2800" dirty="0"/>
          </a:p>
        </p:txBody>
      </p:sp>
      <p:pic>
        <p:nvPicPr>
          <p:cNvPr id="8195" name="Picture 3" descr="C:\Users\Iran Sdara\Desktop\Untitled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828800"/>
            <a:ext cx="5638800" cy="4706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Digits    </a:t>
            </a:r>
            <a:r>
              <a:rPr lang="fa-IR" dirty="0" smtClean="0"/>
              <a:t>                     انگشتان </a:t>
            </a:r>
            <a:endParaRPr lang="fa-IR" dirty="0"/>
          </a:p>
        </p:txBody>
      </p:sp>
      <p:pic>
        <p:nvPicPr>
          <p:cNvPr id="26626" name="Picture 2" descr="C:\Users\Iran Sdara\Desktop\digit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600200"/>
            <a:ext cx="7165809" cy="5053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Iran Sdara\Desktop\DIGITS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086600" cy="5152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5448"/>
            <a:ext cx="7467600" cy="1252728"/>
          </a:xfrm>
        </p:spPr>
        <p:txBody>
          <a:bodyPr/>
          <a:lstStyle/>
          <a:p>
            <a:r>
              <a:rPr lang="fa-IR" dirty="0" smtClean="0"/>
              <a:t>مفاصل اندام حرکتی قدامی</a:t>
            </a:r>
            <a:endParaRPr lang="fa-IR" dirty="0"/>
          </a:p>
        </p:txBody>
      </p:sp>
      <p:pic>
        <p:nvPicPr>
          <p:cNvPr id="20483" name="Picture 3" descr="D:\VET\VETERINARY MEDICINE\ANATOMY\Presents\semnan\OSTOKHAN\ستون مهره ها 2 - 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6675612" cy="4762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ran Sdara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828800"/>
            <a:ext cx="5562600" cy="47941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458200" cy="1252728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استخوان های اندام حرکتی خلفی </a:t>
            </a:r>
            <a:br>
              <a:rPr lang="fa-IR" dirty="0" smtClean="0"/>
            </a:br>
            <a:r>
              <a:rPr lang="en-US" dirty="0" smtClean="0"/>
              <a:t>Hind limb bones</a:t>
            </a:r>
            <a:endParaRPr lang="fa-IR" dirty="0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26268"/>
            <a:ext cx="2520527" cy="4750731"/>
          </a:xfrm>
          <a:prstGeom prst="rect">
            <a:avLst/>
          </a:prstGeom>
          <a:noFill/>
        </p:spPr>
      </p:pic>
      <p:pic>
        <p:nvPicPr>
          <p:cNvPr id="20482" name="Picture 2" descr="C:\Users\Iran Sdara\Desktop\hind limb bones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905000"/>
            <a:ext cx="4918904" cy="394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      Hip bone or os coxarum </a:t>
            </a:r>
            <a:r>
              <a:rPr lang="fa-IR" dirty="0" smtClean="0"/>
              <a:t>استخوان لگن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" name="Picture 4" descr="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66875"/>
            <a:ext cx="6236705" cy="5191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04800"/>
            <a:ext cx="4951307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Ilium                                </a:t>
            </a:r>
            <a:r>
              <a:rPr lang="fa-IR" dirty="0" smtClean="0"/>
              <a:t>ا                          ایلیوم یا خاصره</a:t>
            </a:r>
            <a:endParaRPr lang="fa-IR" dirty="0"/>
          </a:p>
        </p:txBody>
      </p:sp>
      <p:pic>
        <p:nvPicPr>
          <p:cNvPr id="20482" name="Picture 2" descr="C:\Users\Iran Sdara\Desktop\ili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7597775" cy="386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Pubic   </a:t>
            </a:r>
            <a:r>
              <a:rPr lang="fa-IR" dirty="0" smtClean="0"/>
              <a:t>         استخوان شرمگاهی</a:t>
            </a:r>
            <a:endParaRPr lang="fa-IR" dirty="0"/>
          </a:p>
        </p:txBody>
      </p:sp>
      <p:pic>
        <p:nvPicPr>
          <p:cNvPr id="4" name="Picture 2" descr="C:\Users\Iran Sdara\Desktop\ili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7400"/>
            <a:ext cx="7597775" cy="386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Ischium                                             </a:t>
            </a:r>
            <a:r>
              <a:rPr lang="fa-IR" dirty="0" smtClean="0"/>
              <a:t>استخوان نشیمن گاهی</a:t>
            </a:r>
            <a:r>
              <a:rPr lang="en-US" dirty="0" smtClean="0"/>
              <a:t>   </a:t>
            </a:r>
            <a:endParaRPr lang="fa-IR" dirty="0"/>
          </a:p>
        </p:txBody>
      </p:sp>
      <p:pic>
        <p:nvPicPr>
          <p:cNvPr id="4" name="Picture 2" descr="C:\Users\Iran Sdara\Desktop\iliu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7400"/>
            <a:ext cx="7597775" cy="3865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33412" y="0"/>
            <a:ext cx="8510588" cy="1325563"/>
          </a:xfrm>
        </p:spPr>
        <p:txBody>
          <a:bodyPr/>
          <a:lstStyle/>
          <a:p>
            <a:r>
              <a:rPr lang="en-US" dirty="0"/>
              <a:t>Ostology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228600" y="1752600"/>
          <a:ext cx="854075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4444" name="Line 12"/>
          <p:cNvSpPr>
            <a:spLocks noChangeShapeType="1"/>
          </p:cNvSpPr>
          <p:nvPr/>
        </p:nvSpPr>
        <p:spPr bwMode="auto">
          <a:xfrm>
            <a:off x="3505200" y="1219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74445" name="Line 13"/>
          <p:cNvSpPr>
            <a:spLocks noChangeShapeType="1"/>
          </p:cNvSpPr>
          <p:nvPr/>
        </p:nvSpPr>
        <p:spPr bwMode="auto">
          <a:xfrm>
            <a:off x="4572000" y="1295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Femur                                </a:t>
            </a:r>
            <a:r>
              <a:rPr lang="fa-IR" dirty="0" smtClean="0"/>
              <a:t>                          استخوان ران</a:t>
            </a:r>
            <a:endParaRPr lang="fa-IR" dirty="0"/>
          </a:p>
        </p:txBody>
      </p:sp>
      <p:pic>
        <p:nvPicPr>
          <p:cNvPr id="4" name="Picture 4" descr="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905000"/>
            <a:ext cx="3441559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Iran Sdara\Desktop\femu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7176586" cy="4384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          Patella   </a:t>
            </a:r>
            <a:r>
              <a:rPr lang="fa-IR" dirty="0" smtClean="0"/>
              <a:t>استخوان کشکک</a:t>
            </a:r>
            <a:endParaRPr lang="fa-IR" dirty="0"/>
          </a:p>
        </p:txBody>
      </p:sp>
      <p:pic>
        <p:nvPicPr>
          <p:cNvPr id="20482" name="Picture 2" descr="C:\Users\Iran Sdara\Desktop\femur patell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76400"/>
            <a:ext cx="4525171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Tibia &amp; Fibula                 </a:t>
            </a:r>
            <a:r>
              <a:rPr lang="fa-IR" dirty="0" smtClean="0"/>
              <a:t>                  درشت نی و نازک نی</a:t>
            </a:r>
            <a:endParaRPr lang="fa-IR" dirty="0"/>
          </a:p>
        </p:txBody>
      </p:sp>
      <p:pic>
        <p:nvPicPr>
          <p:cNvPr id="21507" name="Picture 3" descr="C:\Users\Iran Sdara\Desktop\tibia fibul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412969" cy="4995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ran Sdara\Desktop\tibia fibul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304800"/>
            <a:ext cx="5400675" cy="6179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Tarsal bones</a:t>
            </a:r>
            <a:br>
              <a:rPr lang="en-US" dirty="0" smtClean="0"/>
            </a:br>
            <a:endParaRPr lang="fa-IR" dirty="0"/>
          </a:p>
        </p:txBody>
      </p:sp>
      <p:pic>
        <p:nvPicPr>
          <p:cNvPr id="23554" name="Picture 2" descr="C:\Users\Iran Sdara\Desktop\tibia fibul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5000"/>
            <a:ext cx="8499188" cy="4371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7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6338" y="2667000"/>
            <a:ext cx="5527662" cy="4191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76400" y="381000"/>
            <a:ext cx="708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smtClean="0"/>
              <a:t>Axial skeleton </a:t>
            </a:r>
            <a:r>
              <a:rPr lang="fa-IR" sz="3600" u="sng" dirty="0" smtClean="0"/>
              <a:t>استخوان های محوری </a:t>
            </a:r>
          </a:p>
          <a:p>
            <a:endParaRPr lang="fa-IR" sz="5400" u="sng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1773255"/>
              </p:ext>
            </p:extLst>
          </p:nvPr>
        </p:nvGraphicFramePr>
        <p:xfrm>
          <a:off x="0" y="1409700"/>
          <a:ext cx="39624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/>
              <a:t>Skull(Face)               Skull(Cranium)</a:t>
            </a:r>
          </a:p>
        </p:txBody>
      </p:sp>
      <p:sp>
        <p:nvSpPr>
          <p:cNvPr id="28467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301625" y="1676400"/>
            <a:ext cx="4191000" cy="4422775"/>
          </a:xfrm>
        </p:spPr>
        <p:txBody>
          <a:bodyPr/>
          <a:lstStyle/>
          <a:p>
            <a:pPr algn="l"/>
            <a:r>
              <a:rPr lang="en-US" dirty="0" smtClean="0"/>
              <a:t>Maxilla-Incisive-Palatine-Ptrygoid-Nasal-Lacrimal-Zygomatic-Vomer-Mandibule</a:t>
            </a:r>
            <a:endParaRPr lang="en-US" dirty="0"/>
          </a:p>
        </p:txBody>
      </p:sp>
      <p:sp>
        <p:nvSpPr>
          <p:cNvPr id="284676" name="Rectangle 4"/>
          <p:cNvSpPr>
            <a:spLocks noGrp="1" noRot="1" noChangeArrowheads="1"/>
          </p:cNvSpPr>
          <p:nvPr>
            <p:ph sz="half" idx="2"/>
          </p:nvPr>
        </p:nvSpPr>
        <p:spPr>
          <a:xfrm>
            <a:off x="4651375" y="1676400"/>
            <a:ext cx="4191000" cy="4422775"/>
          </a:xfrm>
        </p:spPr>
        <p:txBody>
          <a:bodyPr/>
          <a:lstStyle/>
          <a:p>
            <a:pPr algn="l"/>
            <a:r>
              <a:rPr lang="en-US" dirty="0" smtClean="0"/>
              <a:t>Occipital-Basisphenoid-Presphenoid-Temporal-Parietal-Interparietal-Frontal-Ethmoid</a:t>
            </a:r>
            <a:endParaRPr lang="en-US" dirty="0"/>
          </a:p>
        </p:txBody>
      </p:sp>
      <p:sp>
        <p:nvSpPr>
          <p:cNvPr id="284677" name="Line 5"/>
          <p:cNvSpPr>
            <a:spLocks noChangeShapeType="1"/>
          </p:cNvSpPr>
          <p:nvPr/>
        </p:nvSpPr>
        <p:spPr bwMode="auto">
          <a:xfrm>
            <a:off x="609600" y="11430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84678" name="Line 6"/>
          <p:cNvSpPr>
            <a:spLocks noChangeShapeType="1"/>
          </p:cNvSpPr>
          <p:nvPr/>
        </p:nvSpPr>
        <p:spPr bwMode="auto">
          <a:xfrm>
            <a:off x="4724400" y="11430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84679" name="Line 7"/>
          <p:cNvSpPr>
            <a:spLocks noChangeShapeType="1"/>
          </p:cNvSpPr>
          <p:nvPr/>
        </p:nvSpPr>
        <p:spPr bwMode="auto">
          <a:xfrm>
            <a:off x="4267200" y="11430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84680" name="Line 8"/>
          <p:cNvSpPr>
            <a:spLocks noChangeShapeType="1"/>
          </p:cNvSpPr>
          <p:nvPr/>
        </p:nvSpPr>
        <p:spPr bwMode="auto">
          <a:xfrm>
            <a:off x="1905000" y="1143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/>
          </a:p>
        </p:txBody>
      </p:sp>
      <p:sp>
        <p:nvSpPr>
          <p:cNvPr id="284681" name="Line 9"/>
          <p:cNvSpPr>
            <a:spLocks noChangeShapeType="1"/>
          </p:cNvSpPr>
          <p:nvPr/>
        </p:nvSpPr>
        <p:spPr bwMode="auto">
          <a:xfrm>
            <a:off x="5867400" y="114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a-I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1588" y="1588"/>
          <a:ext cx="9142412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Image" r:id="rId3" imgW="9142857" imgH="6857143" progId="">
                  <p:embed/>
                </p:oleObj>
              </mc:Choice>
              <mc:Fallback>
                <p:oleObj name="Image" r:id="rId3" imgW="9142857" imgH="685714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9142412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229600" cy="1252728"/>
          </a:xfrm>
        </p:spPr>
        <p:txBody>
          <a:bodyPr/>
          <a:lstStyle/>
          <a:p>
            <a:r>
              <a:rPr lang="en-US" dirty="0" smtClean="0"/>
              <a:t>Temporomandibular </a:t>
            </a:r>
            <a:r>
              <a:rPr lang="en-US" dirty="0" smtClean="0"/>
              <a:t>Joint</a:t>
            </a:r>
            <a:endParaRPr lang="fa-IR" dirty="0"/>
          </a:p>
        </p:txBody>
      </p:sp>
      <p:pic>
        <p:nvPicPr>
          <p:cNvPr id="10242" name="Picture 2" descr="C:\Users\Iran Sdara\Desktop\Untitled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5526087" cy="4932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640</TotalTime>
  <Words>214</Words>
  <Application>Microsoft Office PowerPoint</Application>
  <PresentationFormat>On-screen Show (4:3)</PresentationFormat>
  <Paragraphs>58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Module</vt:lpstr>
      <vt:lpstr>Image</vt:lpstr>
      <vt:lpstr>PowerPoint Presentation</vt:lpstr>
      <vt:lpstr>PowerPoint Presentation</vt:lpstr>
      <vt:lpstr>انواع استخوان از نظر شکل </vt:lpstr>
      <vt:lpstr>Long bones    استخوان های بلند   </vt:lpstr>
      <vt:lpstr>Ostology</vt:lpstr>
      <vt:lpstr>PowerPoint Presentation</vt:lpstr>
      <vt:lpstr>Skull(Face)               Skull(Cranium)</vt:lpstr>
      <vt:lpstr>PowerPoint Presentation</vt:lpstr>
      <vt:lpstr>Temporomandibular Joint</vt:lpstr>
      <vt:lpstr>PowerPoint Presentation</vt:lpstr>
      <vt:lpstr>PowerPoint Presentation</vt:lpstr>
      <vt:lpstr>    Vertebral collumnستون مهره ها</vt:lpstr>
      <vt:lpstr>PowerPoint Presentation</vt:lpstr>
      <vt:lpstr>مهره نمونه </vt:lpstr>
      <vt:lpstr>غضروف بین مهره ای ( دیسک) </vt:lpstr>
      <vt:lpstr>مهره های گردنی (C)  </vt:lpstr>
      <vt:lpstr>مهره های اطلس و محوری متفاوت از مهره های دیگر هستند</vt:lpstr>
      <vt:lpstr>مهره های سینه ای  ( T )</vt:lpstr>
      <vt:lpstr>مهره های کمری (L )</vt:lpstr>
      <vt:lpstr>مهره های خاجی و دمی (S &amp; Ca )  </vt:lpstr>
      <vt:lpstr>                          Ribs دنده ها </vt:lpstr>
      <vt:lpstr>                          ساختار های موجود در یک دنده </vt:lpstr>
      <vt:lpstr>                            Sternum    جناغ</vt:lpstr>
      <vt:lpstr>استخوان های اندام حرکتی قدامی                               fore limb Bones</vt:lpstr>
      <vt:lpstr>اندام حرکتی قدامی   fore limb</vt:lpstr>
      <vt:lpstr>PowerPoint Presentation</vt:lpstr>
      <vt:lpstr>PowerPoint Presentation</vt:lpstr>
      <vt:lpstr>                                      Scapula  کتف</vt:lpstr>
      <vt:lpstr>PowerPoint Presentation</vt:lpstr>
      <vt:lpstr>PowerPoint Presentation</vt:lpstr>
      <vt:lpstr>                                      Humerus    بازو</vt:lpstr>
      <vt:lpstr>PowerPoint Presentation</vt:lpstr>
      <vt:lpstr>PowerPoint Presentation</vt:lpstr>
      <vt:lpstr>زند زبرین و زند زیرینRadius &amp; Ulna   </vt:lpstr>
      <vt:lpstr>PowerPoint Presentation</vt:lpstr>
      <vt:lpstr>PowerPoint Presentation</vt:lpstr>
      <vt:lpstr>PowerPoint Presentation</vt:lpstr>
      <vt:lpstr>PowerPoint Presentation</vt:lpstr>
      <vt:lpstr>                                           Carpal &amp; Metacarpal  bones  استخوان های مچ دست و قلم دست </vt:lpstr>
      <vt:lpstr>Digits                         انگشتان </vt:lpstr>
      <vt:lpstr>PowerPoint Presentation</vt:lpstr>
      <vt:lpstr>مفاصل اندام حرکتی قدامی</vt:lpstr>
      <vt:lpstr>PowerPoint Presentation</vt:lpstr>
      <vt:lpstr>استخوان های اندام حرکتی خلفی  Hind limb bones</vt:lpstr>
      <vt:lpstr>                    Hip bone or os coxarum استخوان لگن</vt:lpstr>
      <vt:lpstr>PowerPoint Presentation</vt:lpstr>
      <vt:lpstr>Ilium                                ا                          ایلیوم یا خاصره</vt:lpstr>
      <vt:lpstr>Pubic            استخوان شرمگاهی</vt:lpstr>
      <vt:lpstr>Ischium                                             استخوان نشیمن گاهی   </vt:lpstr>
      <vt:lpstr>Femur                                                          استخوان ران</vt:lpstr>
      <vt:lpstr>PowerPoint Presentation</vt:lpstr>
      <vt:lpstr>              Patella   استخوان کشکک</vt:lpstr>
      <vt:lpstr>Tibia &amp; Fibula                                   درشت نی و نازک نی</vt:lpstr>
      <vt:lpstr>PowerPoint Presentation</vt:lpstr>
      <vt:lpstr>Tarsal bones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Babak</dc:creator>
  <cp:lastModifiedBy>MSI</cp:lastModifiedBy>
  <cp:revision>65</cp:revision>
  <dcterms:created xsi:type="dcterms:W3CDTF">2006-08-16T00:00:00Z</dcterms:created>
  <dcterms:modified xsi:type="dcterms:W3CDTF">2022-10-22T06:46:11Z</dcterms:modified>
</cp:coreProperties>
</file>