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1" r:id="rId2"/>
    <p:sldId id="265" r:id="rId3"/>
    <p:sldId id="276" r:id="rId4"/>
    <p:sldId id="266" r:id="rId5"/>
    <p:sldId id="267" r:id="rId6"/>
    <p:sldId id="262" r:id="rId7"/>
    <p:sldId id="269" r:id="rId8"/>
    <p:sldId id="263" r:id="rId9"/>
    <p:sldId id="281" r:id="rId10"/>
    <p:sldId id="264" r:id="rId11"/>
    <p:sldId id="258" r:id="rId12"/>
    <p:sldId id="259" r:id="rId13"/>
    <p:sldId id="260" r:id="rId14"/>
    <p:sldId id="270" r:id="rId15"/>
    <p:sldId id="271" r:id="rId16"/>
    <p:sldId id="278" r:id="rId17"/>
    <p:sldId id="275" r:id="rId18"/>
    <p:sldId id="274" r:id="rId19"/>
    <p:sldId id="277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4" autoAdjust="0"/>
    <p:restoredTop sz="94579" autoAdjust="0"/>
  </p:normalViewPr>
  <p:slideViewPr>
    <p:cSldViewPr>
      <p:cViewPr varScale="1">
        <p:scale>
          <a:sx n="103" d="100"/>
          <a:sy n="103" d="100"/>
        </p:scale>
        <p:origin x="177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5" name="Subtitle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1" name="Date Placeholder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Title Placeholder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1" name="Text Placeholder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7" name="Date Placeholder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1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r" rtl="1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r" rtl="1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r" rtl="1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r" rtl="1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r" rtl="1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r" rtl="1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r" rtl="1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r" rtl="1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 descr="D:\PICTURES\NATURAL\48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372601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242048" cy="1143000"/>
          </a:xfrm>
        </p:spPr>
        <p:txBody>
          <a:bodyPr>
            <a:normAutofit/>
          </a:bodyPr>
          <a:lstStyle/>
          <a:p>
            <a:r>
              <a:rPr lang="en-US" sz="6000" b="1" i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B Nazanin" pitchFamily="2" charset="-78"/>
              </a:rPr>
              <a:t>In  the  name  of  ALLAH</a:t>
            </a:r>
            <a:endParaRPr lang="fa-IR" sz="6000" b="1" i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B Nazanin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685800"/>
            <a:ext cx="6553200" cy="38100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solidFill>
                  <a:srgbClr val="0000FF"/>
                </a:solidFill>
              </a:rPr>
              <a:t>Directional Terms</a:t>
            </a:r>
            <a:br>
              <a:rPr lang="en-US" sz="3600" dirty="0">
                <a:solidFill>
                  <a:srgbClr val="0000FF"/>
                </a:solidFill>
              </a:rPr>
            </a:br>
            <a:r>
              <a:rPr lang="fa-IR" sz="3600" dirty="0">
                <a:solidFill>
                  <a:srgbClr val="0000FF"/>
                </a:solidFill>
              </a:rPr>
              <a:t>اصطلاحات هدایت کننده</a:t>
            </a:r>
            <a:endParaRPr lang="en-US" sz="3600" dirty="0">
              <a:solidFill>
                <a:srgbClr val="0000FF"/>
              </a:solidFill>
            </a:endParaRPr>
          </a:p>
        </p:txBody>
      </p:sp>
      <p:pic>
        <p:nvPicPr>
          <p:cNvPr id="28676" name="Picture 4" descr="Fig 1c-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042987"/>
            <a:ext cx="7543800" cy="581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745" name="Text Box 73"/>
          <p:cNvSpPr txBox="1">
            <a:spLocks noChangeArrowheads="1"/>
          </p:cNvSpPr>
          <p:nvPr/>
        </p:nvSpPr>
        <p:spPr bwMode="auto">
          <a:xfrm>
            <a:off x="6080125" y="6589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fa-IR"/>
          </a:p>
        </p:txBody>
      </p:sp>
      <p:sp>
        <p:nvSpPr>
          <p:cNvPr id="28748" name="Text Box 76"/>
          <p:cNvSpPr txBox="1">
            <a:spLocks noChangeArrowheads="1"/>
          </p:cNvSpPr>
          <p:nvPr/>
        </p:nvSpPr>
        <p:spPr bwMode="auto">
          <a:xfrm>
            <a:off x="685800" y="2362200"/>
            <a:ext cx="6397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1200"/>
              <a:t>ventral</a:t>
            </a:r>
          </a:p>
        </p:txBody>
      </p:sp>
      <p:sp>
        <p:nvSpPr>
          <p:cNvPr id="28751" name="Line 79"/>
          <p:cNvSpPr>
            <a:spLocks noChangeShapeType="1"/>
          </p:cNvSpPr>
          <p:nvPr/>
        </p:nvSpPr>
        <p:spPr bwMode="auto">
          <a:xfrm flipV="1">
            <a:off x="2819400" y="28194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  <p:sp>
        <p:nvSpPr>
          <p:cNvPr id="28752" name="Line 80"/>
          <p:cNvSpPr>
            <a:spLocks noChangeShapeType="1"/>
          </p:cNvSpPr>
          <p:nvPr/>
        </p:nvSpPr>
        <p:spPr bwMode="auto">
          <a:xfrm>
            <a:off x="2209800" y="38862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fa-I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C:\Users\Iran Sdara\Desktop\Untitled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7400" y="228600"/>
            <a:ext cx="4267200" cy="645769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VET\VETERINARY MEDICINE\ANATOMY\Presents\semnan\koliat\Untitled65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400" y="1219200"/>
            <a:ext cx="5887142" cy="5251324"/>
          </a:xfrm>
          <a:prstGeom prst="rect">
            <a:avLst/>
          </a:prstGeom>
          <a:noFill/>
        </p:spPr>
      </p:pic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>
          <a:xfrm>
            <a:off x="1219200" y="457200"/>
            <a:ext cx="7391400" cy="381000"/>
          </a:xfrm>
        </p:spPr>
        <p:txBody>
          <a:bodyPr>
            <a:normAutofit/>
          </a:bodyPr>
          <a:lstStyle/>
          <a:p>
            <a:r>
              <a:rPr lang="fa-IR" sz="2000" dirty="0">
                <a:solidFill>
                  <a:srgbClr val="0000FF"/>
                </a:solidFill>
              </a:rPr>
              <a:t>ناحیه شناسی : سرو گردن ، تنه ، اندام های حرکتی </a:t>
            </a:r>
            <a:endParaRPr lang="en-US" sz="2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D:\VET\VETERINARY MEDICINE\ANATOMY\Presents\semnan\koliat\Fig104y105_Equino_Region Superficial de la Cabez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914400"/>
            <a:ext cx="7635577" cy="4953000"/>
          </a:xfrm>
          <a:prstGeom prst="rect">
            <a:avLst/>
          </a:prstGeom>
          <a:noFill/>
          <a:ln>
            <a:solidFill>
              <a:schemeClr val="bg2">
                <a:lumMod val="25000"/>
              </a:schemeClr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VET\VETERINARY MEDICINE\ANATOMY\Presents\semnan\koliat\Untitled6545 - 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57200"/>
            <a:ext cx="3276600" cy="585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VET\VETERINARY MEDICINE\ANATOMY\Presents\semnan\koliat\img239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990600"/>
            <a:ext cx="7180662" cy="4781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Iran Sdara\Desktop\diaphrag,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990600"/>
            <a:ext cx="6572250" cy="46104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D:\VET\VETERINARY MEDICINE\ANATOMY\Presents\semnan\koliat\Untitled6545 - Copy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457200"/>
            <a:ext cx="3276600" cy="585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VET\VETERINARY MEDICINE\ANATOMY\Presents\semnan\koliat\Untitled654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0400" y="914400"/>
            <a:ext cx="2527165" cy="52701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PICTURES\ANIMALS\2\Kitten_and_a_ball_wallpaps_com_1787_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228600"/>
            <a:ext cx="7162800" cy="685800"/>
          </a:xfrm>
        </p:spPr>
        <p:txBody>
          <a:bodyPr>
            <a:noAutofit/>
          </a:bodyPr>
          <a:lstStyle/>
          <a:p>
            <a:r>
              <a:rPr lang="en-US" sz="4000" i="1" dirty="0">
                <a:solidFill>
                  <a:schemeClr val="tx2"/>
                </a:solidFill>
                <a:latin typeface="Franklin Gothic Book" pitchFamily="34" charset="0"/>
              </a:rPr>
              <a:t>THANKS FOR YOUR ATTENTION</a:t>
            </a:r>
            <a:endParaRPr lang="fa-IR" sz="4000" i="1" dirty="0">
              <a:solidFill>
                <a:schemeClr val="tx2"/>
              </a:solidFill>
              <a:latin typeface="Franklin Gothic Boo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:\VET\VETERINARY MEDICINE\ANATOMY\Presents\semnan\koliat\4447804.15539.original.aurora_standalone.prod_affiliate.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239973"/>
            <a:ext cx="5096579" cy="2624232"/>
          </a:xfrm>
          <a:prstGeom prst="rect">
            <a:avLst/>
          </a:prstGeom>
          <a:noFill/>
        </p:spPr>
      </p:pic>
      <p:pic>
        <p:nvPicPr>
          <p:cNvPr id="17411" name="Picture 3" descr="D:\VET\VETERINARY MEDICINE\ANATOMY\Presents\semnan\koliat\300px-Microscojyfpe_with_stained_sli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6200" y="3228833"/>
            <a:ext cx="3810000" cy="2857500"/>
          </a:xfrm>
          <a:prstGeom prst="rect">
            <a:avLst/>
          </a:prstGeom>
          <a:noFill/>
        </p:spPr>
      </p:pic>
      <p:pic>
        <p:nvPicPr>
          <p:cNvPr id="17412" name="Picture 4" descr="D:\VET\VETERINARY MEDICINE\ANATOMY\Presents\semnan\koliat\Liver_histology_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5689" y="4343400"/>
            <a:ext cx="2057400" cy="1645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6248400" cy="1371600"/>
          </a:xfrm>
        </p:spPr>
        <p:txBody>
          <a:bodyPr>
            <a:normAutofit fontScale="90000"/>
          </a:bodyPr>
          <a:lstStyle/>
          <a:p>
            <a:pPr algn="ctr"/>
            <a:br>
              <a:rPr lang="en-US" dirty="0"/>
            </a:br>
            <a:r>
              <a:rPr lang="en-US" dirty="0"/>
              <a:t>Systemic Anatomy</a:t>
            </a:r>
            <a:br>
              <a:rPr lang="en-US" dirty="0"/>
            </a:br>
            <a:r>
              <a:rPr lang="fa-IR" dirty="0"/>
              <a:t>آناتومی دستگاهی توصیفی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905000"/>
            <a:ext cx="3520440" cy="4525963"/>
          </a:xfrm>
        </p:spPr>
        <p:txBody>
          <a:bodyPr>
            <a:normAutofit/>
          </a:bodyPr>
          <a:lstStyle/>
          <a:p>
            <a:r>
              <a:rPr lang="fa-IR" b="1" dirty="0"/>
              <a:t>اندرونه شناسی (احشا )</a:t>
            </a:r>
          </a:p>
          <a:p>
            <a:pPr>
              <a:buNone/>
            </a:pPr>
            <a:r>
              <a:rPr lang="fa-IR" sz="2400" dirty="0"/>
              <a:t>دستگاه گردش خون</a:t>
            </a:r>
          </a:p>
          <a:p>
            <a:pPr>
              <a:buNone/>
            </a:pPr>
            <a:r>
              <a:rPr lang="fa-IR" sz="2400" dirty="0"/>
              <a:t>دستگاه تنفس </a:t>
            </a:r>
          </a:p>
          <a:p>
            <a:pPr>
              <a:buNone/>
            </a:pPr>
            <a:r>
              <a:rPr lang="fa-IR" sz="2400" dirty="0"/>
              <a:t>دستگاه گوارش </a:t>
            </a:r>
          </a:p>
          <a:p>
            <a:pPr>
              <a:buNone/>
            </a:pPr>
            <a:r>
              <a:rPr lang="fa-IR" sz="2400" dirty="0"/>
              <a:t>دستگاه ادراری – تناسلی </a:t>
            </a:r>
          </a:p>
          <a:p>
            <a:pPr>
              <a:buNone/>
            </a:pPr>
            <a:r>
              <a:rPr lang="fa-IR" sz="2400" dirty="0"/>
              <a:t>دستگاه عصبی </a:t>
            </a:r>
          </a:p>
          <a:p>
            <a:pPr>
              <a:buNone/>
            </a:pPr>
            <a:r>
              <a:rPr lang="fa-IR" sz="2400" dirty="0"/>
              <a:t>غدد </a:t>
            </a:r>
          </a:p>
          <a:p>
            <a:pPr>
              <a:buNone/>
            </a:pPr>
            <a:r>
              <a:rPr lang="fa-IR" sz="2400" dirty="0"/>
              <a:t>اندام های حسی (چشم و گوش 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981200"/>
            <a:ext cx="3520440" cy="4525963"/>
          </a:xfrm>
        </p:spPr>
        <p:txBody>
          <a:bodyPr>
            <a:normAutofit/>
          </a:bodyPr>
          <a:lstStyle/>
          <a:p>
            <a:r>
              <a:rPr lang="fa-IR" b="1" dirty="0"/>
              <a:t>دستگاه حرکتی </a:t>
            </a:r>
          </a:p>
          <a:p>
            <a:pPr>
              <a:buNone/>
            </a:pPr>
            <a:r>
              <a:rPr lang="fa-IR" sz="2400" dirty="0"/>
              <a:t>استخوان </a:t>
            </a:r>
          </a:p>
          <a:p>
            <a:pPr>
              <a:buNone/>
            </a:pPr>
            <a:r>
              <a:rPr lang="fa-IR" sz="2400" dirty="0"/>
              <a:t>مفصل </a:t>
            </a:r>
          </a:p>
          <a:p>
            <a:pPr>
              <a:buNone/>
            </a:pPr>
            <a:r>
              <a:rPr lang="fa-IR" sz="2400" dirty="0"/>
              <a:t>عضله ( ماهیچه)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:\PICTURES\ANIMALS\fyiu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28600"/>
            <a:ext cx="3962400" cy="2971800"/>
          </a:xfrm>
          <a:prstGeom prst="rect">
            <a:avLst/>
          </a:prstGeom>
          <a:noFill/>
        </p:spPr>
      </p:pic>
      <p:pic>
        <p:nvPicPr>
          <p:cNvPr id="18435" name="Picture 3" descr="D:\PICTURES\ANIMALS\our-hol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3810000"/>
            <a:ext cx="3733800" cy="2800350"/>
          </a:xfrm>
          <a:prstGeom prst="rect">
            <a:avLst/>
          </a:prstGeom>
          <a:noFill/>
        </p:spPr>
      </p:pic>
      <p:pic>
        <p:nvPicPr>
          <p:cNvPr id="18437" name="Picture 5" descr="D:\VET\VETERINARY MEDICINE\ANATOMY\Presents\semnan\koliat\tei131080826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19600" y="2362200"/>
            <a:ext cx="3467100" cy="2714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:\VET\VETERINARY MEDICINE\ANATOMY\Rodents &amp; Rabbit\Hamster Anatomy\photo\369581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52400"/>
            <a:ext cx="3048000" cy="3588327"/>
          </a:xfrm>
          <a:prstGeom prst="rect">
            <a:avLst/>
          </a:prstGeom>
          <a:noFill/>
        </p:spPr>
      </p:pic>
      <p:pic>
        <p:nvPicPr>
          <p:cNvPr id="19459" name="Picture 3" descr="D:\PICTURES\birds\120903-beautiful-birds-cutebird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81400" y="3200400"/>
            <a:ext cx="4266007" cy="3141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236" name="Picture 4" descr="medsec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5050" y="463550"/>
            <a:ext cx="4533900" cy="5930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D:\VET\VETERINARY MEDICINE\ANATOMY\Presents\semnan\koliat\Untitled6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1200" y="228600"/>
            <a:ext cx="4876800" cy="63261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9076" name="Object 4"/>
          <p:cNvGraphicFramePr>
            <a:graphicFrameLocks noChangeAspect="1"/>
          </p:cNvGraphicFramePr>
          <p:nvPr/>
        </p:nvGraphicFramePr>
        <p:xfrm>
          <a:off x="1295400" y="1143000"/>
          <a:ext cx="6100636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Image" r:id="rId3" imgW="4774603" imgH="3339683" progId="">
                  <p:embed/>
                </p:oleObj>
              </mc:Choice>
              <mc:Fallback>
                <p:oleObj name="Image" r:id="rId3" imgW="4774603" imgH="3339683" progId="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143000"/>
                        <a:ext cx="6100636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0"/>
            <a:ext cx="7355197" cy="5136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8310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pulen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pulent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pulent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495</TotalTime>
  <Words>69</Words>
  <Application>Microsoft Office PowerPoint</Application>
  <PresentationFormat>On-screen Show (4:3)</PresentationFormat>
  <Paragraphs>18</Paragraphs>
  <Slides>19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Franklin Gothic Book</vt:lpstr>
      <vt:lpstr>Gabriola</vt:lpstr>
      <vt:lpstr>Trebuchet MS</vt:lpstr>
      <vt:lpstr>Wingdings</vt:lpstr>
      <vt:lpstr>Wingdings 2</vt:lpstr>
      <vt:lpstr>Opulent</vt:lpstr>
      <vt:lpstr>Image</vt:lpstr>
      <vt:lpstr>In  the  name  of  ALLAH</vt:lpstr>
      <vt:lpstr>PowerPoint Presentation</vt:lpstr>
      <vt:lpstr> Systemic Anatomy آناتومی دستگاهی توصیفی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Directional Terms اصطلاحات هدایت کننده</vt:lpstr>
      <vt:lpstr>PowerPoint Presentation</vt:lpstr>
      <vt:lpstr>ناحیه شناسی : سرو گردن ، تنه ، اندام های حرکتی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THANKS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Babak</dc:creator>
  <cp:lastModifiedBy>Dr_Rasouli</cp:lastModifiedBy>
  <cp:revision>45</cp:revision>
  <dcterms:created xsi:type="dcterms:W3CDTF">2006-08-16T00:00:00Z</dcterms:created>
  <dcterms:modified xsi:type="dcterms:W3CDTF">2025-09-30T04:58:11Z</dcterms:modified>
</cp:coreProperties>
</file>