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76" r:id="rId4"/>
    <p:sldId id="266" r:id="rId5"/>
    <p:sldId id="267" r:id="rId6"/>
    <p:sldId id="262" r:id="rId7"/>
    <p:sldId id="269" r:id="rId8"/>
    <p:sldId id="263" r:id="rId9"/>
    <p:sldId id="281" r:id="rId10"/>
    <p:sldId id="264" r:id="rId11"/>
    <p:sldId id="258" r:id="rId12"/>
    <p:sldId id="259" r:id="rId13"/>
    <p:sldId id="260" r:id="rId14"/>
    <p:sldId id="270" r:id="rId15"/>
    <p:sldId id="271" r:id="rId16"/>
    <p:sldId id="278" r:id="rId17"/>
    <p:sldId id="275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79" autoAdjust="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PICTURES\NATURAL\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726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42048" cy="1143000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B Nazanin" pitchFamily="2" charset="-78"/>
              </a:rPr>
              <a:t>In  the  name  of  ALLAH</a:t>
            </a:r>
            <a:endParaRPr lang="fa-IR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6553200" cy="381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Directional Terms</a:t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fa-IR" sz="3600" dirty="0">
                <a:solidFill>
                  <a:srgbClr val="0000FF"/>
                </a:solidFill>
              </a:rPr>
              <a:t>اصطلاحات هدایت کننده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8676" name="Picture 4" descr="Fig 1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42987"/>
            <a:ext cx="7543800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45" name="Text Box 73"/>
          <p:cNvSpPr txBox="1">
            <a:spLocks noChangeArrowheads="1"/>
          </p:cNvSpPr>
          <p:nvPr/>
        </p:nvSpPr>
        <p:spPr bwMode="auto">
          <a:xfrm>
            <a:off x="6080125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28748" name="Text Box 76"/>
          <p:cNvSpPr txBox="1">
            <a:spLocks noChangeArrowheads="1"/>
          </p:cNvSpPr>
          <p:nvPr/>
        </p:nvSpPr>
        <p:spPr bwMode="auto">
          <a:xfrm>
            <a:off x="685800" y="2362200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ventral</a:t>
            </a:r>
          </a:p>
        </p:txBody>
      </p:sp>
      <p:sp>
        <p:nvSpPr>
          <p:cNvPr id="28751" name="Line 79"/>
          <p:cNvSpPr>
            <a:spLocks noChangeShapeType="1"/>
          </p:cNvSpPr>
          <p:nvPr/>
        </p:nvSpPr>
        <p:spPr bwMode="auto">
          <a:xfrm flipV="1">
            <a:off x="28194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752" name="Line 80"/>
          <p:cNvSpPr>
            <a:spLocks noChangeShapeType="1"/>
          </p:cNvSpPr>
          <p:nvPr/>
        </p:nvSpPr>
        <p:spPr bwMode="auto">
          <a:xfrm>
            <a:off x="22098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ran Sdara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4267200" cy="6457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VET\VETERINARY MEDICINE\ANATOMY\Presents\semnan\koliat\Untitled65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5887142" cy="5251324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391400" cy="381000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rgbClr val="0000FF"/>
                </a:solidFill>
              </a:rPr>
              <a:t>ناحیه شناسی : سرو گردن ، تنه ، اندام های حرکتی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VET\VETERINARY MEDICINE\ANATOMY\Presents\semnan\koliat\Fig104y105_Equino_Region Superficial de la Cab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7635577" cy="4953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VET\VETERINARY MEDICINE\ANATOMY\Presents\semnan\koliat\Untitled6545 -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57200"/>
            <a:ext cx="3276600" cy="585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VET\VETERINARY MEDICINE\ANATOMY\Presents\semnan\koliat\img239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7180662" cy="478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Iran Sdara\Desktop\diaphrag,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6572250" cy="4610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VET\VETERINARY MEDICINE\ANATOMY\Presents\semnan\koliat\Untitled6545 -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57200"/>
            <a:ext cx="3276600" cy="585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VET\VETERINARY MEDICINE\ANATOMY\Presents\semnan\koliat\Untitled65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914400"/>
            <a:ext cx="2527165" cy="527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ICTURES\ANIMALS\2\Kitten_and_a_ball_wallpaps_com_178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685800"/>
          </a:xfrm>
        </p:spPr>
        <p:txBody>
          <a:bodyPr>
            <a:noAutofit/>
          </a:bodyPr>
          <a:lstStyle/>
          <a:p>
            <a:r>
              <a:rPr lang="en-US" sz="4000" i="1" dirty="0">
                <a:solidFill>
                  <a:schemeClr val="tx2"/>
                </a:solidFill>
                <a:latin typeface="Franklin Gothic Book" pitchFamily="34" charset="0"/>
              </a:rPr>
              <a:t>THANKS FOR YOUR ATTENTION</a:t>
            </a:r>
            <a:endParaRPr lang="fa-IR" sz="4000" i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VET\VETERINARY MEDICINE\ANATOMY\Presents\semnan\koliat\4447804.15539.original.aurora_standalone.prod_affiliate.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9973"/>
            <a:ext cx="5096579" cy="2624232"/>
          </a:xfrm>
          <a:prstGeom prst="rect">
            <a:avLst/>
          </a:prstGeom>
          <a:noFill/>
        </p:spPr>
      </p:pic>
      <p:pic>
        <p:nvPicPr>
          <p:cNvPr id="17411" name="Picture 3" descr="D:\VET\VETERINARY MEDICINE\ANATOMY\Presents\semnan\koliat\300px-Microscojyfpe_with_stained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228833"/>
            <a:ext cx="3810000" cy="2857500"/>
          </a:xfrm>
          <a:prstGeom prst="rect">
            <a:avLst/>
          </a:prstGeom>
          <a:noFill/>
        </p:spPr>
      </p:pic>
      <p:pic>
        <p:nvPicPr>
          <p:cNvPr id="17412" name="Picture 4" descr="D:\VET\VETERINARY MEDICINE\ANATOMY\Presents\semnan\koliat\Liver_histology_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89" y="4343400"/>
            <a:ext cx="2057400" cy="164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248400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Systemic Anatomy</a:t>
            </a:r>
            <a:br>
              <a:rPr lang="en-US" dirty="0"/>
            </a:br>
            <a:r>
              <a:rPr lang="fa-IR" dirty="0"/>
              <a:t>آناتومی دستگاهی توصیفی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3520440" cy="4525963"/>
          </a:xfrm>
        </p:spPr>
        <p:txBody>
          <a:bodyPr>
            <a:normAutofit/>
          </a:bodyPr>
          <a:lstStyle/>
          <a:p>
            <a:r>
              <a:rPr lang="fa-IR" b="1" dirty="0"/>
              <a:t>اندرونه شناسی (احشا )</a:t>
            </a:r>
          </a:p>
          <a:p>
            <a:pPr>
              <a:buNone/>
            </a:pPr>
            <a:r>
              <a:rPr lang="fa-IR" sz="2400" dirty="0"/>
              <a:t>دستگاه گردش خون</a:t>
            </a:r>
          </a:p>
          <a:p>
            <a:pPr>
              <a:buNone/>
            </a:pPr>
            <a:r>
              <a:rPr lang="fa-IR" sz="2400" dirty="0"/>
              <a:t>دستگاه تنفس </a:t>
            </a:r>
          </a:p>
          <a:p>
            <a:pPr>
              <a:buNone/>
            </a:pPr>
            <a:r>
              <a:rPr lang="fa-IR" sz="2400" dirty="0"/>
              <a:t>دستگاه گوارش </a:t>
            </a:r>
          </a:p>
          <a:p>
            <a:pPr>
              <a:buNone/>
            </a:pPr>
            <a:r>
              <a:rPr lang="fa-IR" sz="2400" dirty="0"/>
              <a:t>دستگاه ادراری – تناسلی </a:t>
            </a:r>
          </a:p>
          <a:p>
            <a:pPr>
              <a:buNone/>
            </a:pPr>
            <a:r>
              <a:rPr lang="fa-IR" sz="2400" dirty="0"/>
              <a:t>دستگاه عصبی </a:t>
            </a:r>
          </a:p>
          <a:p>
            <a:pPr>
              <a:buNone/>
            </a:pPr>
            <a:r>
              <a:rPr lang="fa-IR" sz="2400" dirty="0"/>
              <a:t>غدد </a:t>
            </a:r>
          </a:p>
          <a:p>
            <a:pPr>
              <a:buNone/>
            </a:pPr>
            <a:r>
              <a:rPr lang="fa-IR" sz="2400" dirty="0"/>
              <a:t>اندام های حسی (چشم و گوش 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520440" cy="4525963"/>
          </a:xfrm>
        </p:spPr>
        <p:txBody>
          <a:bodyPr>
            <a:normAutofit/>
          </a:bodyPr>
          <a:lstStyle/>
          <a:p>
            <a:r>
              <a:rPr lang="fa-IR" b="1" dirty="0"/>
              <a:t>دستگاه حرکتی </a:t>
            </a:r>
          </a:p>
          <a:p>
            <a:pPr>
              <a:buNone/>
            </a:pPr>
            <a:r>
              <a:rPr lang="fa-IR" sz="2400" dirty="0"/>
              <a:t>استخوان </a:t>
            </a:r>
          </a:p>
          <a:p>
            <a:pPr>
              <a:buNone/>
            </a:pPr>
            <a:r>
              <a:rPr lang="fa-IR" sz="2400" dirty="0"/>
              <a:t>مفصل </a:t>
            </a:r>
          </a:p>
          <a:p>
            <a:pPr>
              <a:buNone/>
            </a:pPr>
            <a:r>
              <a:rPr lang="fa-IR" sz="2400" dirty="0"/>
              <a:t>عضله ( ماهیچه)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PICTURES\ANIMALS\fyiu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962400" cy="2971800"/>
          </a:xfrm>
          <a:prstGeom prst="rect">
            <a:avLst/>
          </a:prstGeom>
          <a:noFill/>
        </p:spPr>
      </p:pic>
      <p:pic>
        <p:nvPicPr>
          <p:cNvPr id="18435" name="Picture 3" descr="D:\PICTURES\ANIMALS\our-hol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3733800" cy="2800350"/>
          </a:xfrm>
          <a:prstGeom prst="rect">
            <a:avLst/>
          </a:prstGeom>
          <a:noFill/>
        </p:spPr>
      </p:pic>
      <p:pic>
        <p:nvPicPr>
          <p:cNvPr id="18437" name="Picture 5" descr="D:\VET\VETERINARY MEDICINE\ANATOMY\Presents\semnan\koliat\tei13108082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362200"/>
            <a:ext cx="3467100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VET\VETERINARY MEDICINE\ANATOMY\Rodents &amp; Rabbit\Hamster Anatomy\photo\3695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048000" cy="3588327"/>
          </a:xfrm>
          <a:prstGeom prst="rect">
            <a:avLst/>
          </a:prstGeom>
          <a:noFill/>
        </p:spPr>
      </p:pic>
      <p:pic>
        <p:nvPicPr>
          <p:cNvPr id="19459" name="Picture 3" descr="D:\PICTURES\birds\120903-beautiful-birds-cutebir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200400"/>
            <a:ext cx="4266007" cy="314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medse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50" y="463550"/>
            <a:ext cx="4533900" cy="593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VET\VETERINARY MEDICINE\ANATOMY\Presents\semnan\koliat\Untitled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4876800" cy="632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1295400" y="1143000"/>
          <a:ext cx="6100636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3" imgW="4774603" imgH="3339683" progId="">
                  <p:embed/>
                </p:oleObj>
              </mc:Choice>
              <mc:Fallback>
                <p:oleObj name="Image" r:id="rId3" imgW="4774603" imgH="333968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3000"/>
                        <a:ext cx="6100636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7355197" cy="51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1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495</TotalTime>
  <Words>69</Words>
  <Application>Microsoft Office PowerPoint</Application>
  <PresentationFormat>On-screen Show (4:3)</PresentationFormat>
  <Paragraphs>18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Franklin Gothic Book</vt:lpstr>
      <vt:lpstr>Gabriola</vt:lpstr>
      <vt:lpstr>Trebuchet MS</vt:lpstr>
      <vt:lpstr>Wingdings</vt:lpstr>
      <vt:lpstr>Wingdings 2</vt:lpstr>
      <vt:lpstr>Opulent</vt:lpstr>
      <vt:lpstr>Image</vt:lpstr>
      <vt:lpstr>In  the  name  of  ALLAH</vt:lpstr>
      <vt:lpstr>PowerPoint Presentation</vt:lpstr>
      <vt:lpstr> Systemic Anatomy آناتومی دستگاهی توصیفی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Directional Terms اصطلاحات هدایت کننده</vt:lpstr>
      <vt:lpstr>PowerPoint Presentation</vt:lpstr>
      <vt:lpstr>ناحیه شناسی : سرو گردن ، تنه ، اندام های حرکتی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Babak</dc:creator>
  <cp:lastModifiedBy>Dr_Rasouli</cp:lastModifiedBy>
  <cp:revision>45</cp:revision>
  <dcterms:created xsi:type="dcterms:W3CDTF">2006-08-16T00:00:00Z</dcterms:created>
  <dcterms:modified xsi:type="dcterms:W3CDTF">2025-09-30T04:58:11Z</dcterms:modified>
</cp:coreProperties>
</file>